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152218" y="201614"/>
            <a:ext cx="493818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63B4D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华中科技大学软件学院 </a:t>
            </a:r>
          </a:p>
        </p:txBody>
      </p:sp>
      <p:pic>
        <p:nvPicPr>
          <p:cNvPr id="6" name="Picture 6" descr="软件学院徽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260350"/>
            <a:ext cx="2302933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639484" y="711201"/>
            <a:ext cx="540173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63B4D1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THE SCHOOL OF SOFTWARE ENGINEERING OF HUST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812801" y="2420939"/>
            <a:ext cx="11044767" cy="1800225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defRPr sz="3600">
                <a:solidFill>
                  <a:srgbClr val="FFFF00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31801" y="4292600"/>
            <a:ext cx="11425767" cy="2160588"/>
          </a:xfrm>
        </p:spPr>
        <p:txBody>
          <a:bodyPr anchor="ctr"/>
          <a:lstStyle>
            <a:lvl1pPr marL="0" indent="0" algn="r">
              <a:buFont typeface="Wingdings 2" pitchFamily="18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713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3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25467" y="1052514"/>
            <a:ext cx="2927351" cy="58054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39184" y="1052514"/>
            <a:ext cx="8583083" cy="5805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944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85" y="1052514"/>
            <a:ext cx="11713633" cy="720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39184" y="1773238"/>
            <a:ext cx="5755216" cy="50847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1773238"/>
            <a:ext cx="5755217" cy="50847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308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61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1306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9184" y="1773238"/>
            <a:ext cx="5755216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1773238"/>
            <a:ext cx="5755217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67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8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0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7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9759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1207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984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11379304" y="6624639"/>
            <a:ext cx="5036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806A8D-9DE6-48A6-8542-EA2A3A7F6F63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39185" y="1052514"/>
            <a:ext cx="11713633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5" y="1773238"/>
            <a:ext cx="11713633" cy="508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203200" y="1700213"/>
            <a:ext cx="7518400" cy="76200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4751917" y="111125"/>
            <a:ext cx="7584016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THE SCHOOL OF SOFTWARE ENGINEERING OF HUST</a:t>
            </a:r>
          </a:p>
        </p:txBody>
      </p:sp>
    </p:spTree>
    <p:extLst>
      <p:ext uri="{BB962C8B-B14F-4D97-AF65-F5344CB8AC3E}">
        <p14:creationId xmlns:p14="http://schemas.microsoft.com/office/powerpoint/2010/main" val="16968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79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79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79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79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79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utoUpdateAnimBg="0"/>
      <p:bldP spid="79877" grpId="0" build="p" autoUpdateAnimBg="0" advAuto="0">
        <p:tmplLst>
          <p:tmpl lvl="1"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878" grpId="0" animBg="1"/>
    </p:bldLst>
  </p:timing>
  <p:txStyles>
    <p:title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2pPr>
      <a:lvl3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3pPr>
      <a:lvl4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4pPr>
      <a:lvl5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5pPr>
      <a:lvl6pPr marL="8001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6pPr>
      <a:lvl7pPr marL="12573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7pPr>
      <a:lvl8pPr marL="17145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8pPr>
      <a:lvl9pPr marL="21717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rgbClr val="0000FF"/>
        </a:buClr>
        <a:buFont typeface="Wingdings 2" panose="05020102010507070707" pitchFamily="18" charset="2"/>
        <a:buChar char="¡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06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黑体" panose="02010609060101010101" pitchFamily="49" charset="-122"/>
        <a:buChar char="–"/>
        <a:defRPr sz="2400" b="1">
          <a:solidFill>
            <a:schemeClr val="tx1"/>
          </a:solidFill>
          <a:latin typeface="+mn-lt"/>
          <a:ea typeface="+mn-ea"/>
        </a:defRPr>
      </a:lvl2pPr>
      <a:lvl3pPr marL="1150938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黑体" panose="02010609060101010101" pitchFamily="49" charset="-122"/>
        <a:buChar char="–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本章内容提要</a:t>
            </a:r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2135188" y="2343150"/>
            <a:ext cx="5670550" cy="488950"/>
            <a:chOff x="385" y="1476"/>
            <a:chExt cx="3572" cy="308"/>
          </a:xfrm>
        </p:grpSpPr>
        <p:sp>
          <p:nvSpPr>
            <p:cNvPr id="26649" name="AutoShape 4"/>
            <p:cNvSpPr>
              <a:spLocks noChangeArrowheads="1"/>
            </p:cNvSpPr>
            <p:nvPr/>
          </p:nvSpPr>
          <p:spPr bwMode="auto">
            <a:xfrm>
              <a:off x="464" y="1476"/>
              <a:ext cx="3493" cy="308"/>
            </a:xfrm>
            <a:prstGeom prst="homePlate">
              <a:avLst>
                <a:gd name="adj" fmla="val 325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650" name="Text Box 5"/>
            <p:cNvSpPr txBox="1">
              <a:spLocks noChangeArrowheads="1"/>
            </p:cNvSpPr>
            <p:nvPr/>
          </p:nvSpPr>
          <p:spPr bwMode="auto">
            <a:xfrm>
              <a:off x="626" y="1496"/>
              <a:ext cx="30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项目与软件项目的概念</a:t>
              </a:r>
              <a:r>
                <a:rPr lang="zh-CN" altLang="en-US" sz="24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6651" name="Rectangle 6"/>
            <p:cNvSpPr>
              <a:spLocks noChangeArrowheads="1"/>
            </p:cNvSpPr>
            <p:nvPr/>
          </p:nvSpPr>
          <p:spPr bwMode="auto">
            <a:xfrm>
              <a:off x="385" y="1532"/>
              <a:ext cx="211" cy="1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1.1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6628" name="Group 7"/>
          <p:cNvGrpSpPr>
            <a:grpSpLocks/>
          </p:cNvGrpSpPr>
          <p:nvPr/>
        </p:nvGrpSpPr>
        <p:grpSpPr bwMode="auto">
          <a:xfrm>
            <a:off x="2135188" y="2924175"/>
            <a:ext cx="5670550" cy="488950"/>
            <a:chOff x="385" y="1842"/>
            <a:chExt cx="3572" cy="308"/>
          </a:xfrm>
        </p:grpSpPr>
        <p:grpSp>
          <p:nvGrpSpPr>
            <p:cNvPr id="26645" name="Group 8"/>
            <p:cNvGrpSpPr>
              <a:grpSpLocks/>
            </p:cNvGrpSpPr>
            <p:nvPr/>
          </p:nvGrpSpPr>
          <p:grpSpPr bwMode="auto">
            <a:xfrm>
              <a:off x="464" y="1842"/>
              <a:ext cx="3493" cy="308"/>
              <a:chOff x="464" y="1842"/>
              <a:chExt cx="3493" cy="308"/>
            </a:xfrm>
          </p:grpSpPr>
          <p:sp>
            <p:nvSpPr>
              <p:cNvPr id="26647" name="AutoShape 9"/>
              <p:cNvSpPr>
                <a:spLocks noChangeArrowheads="1"/>
              </p:cNvSpPr>
              <p:nvPr/>
            </p:nvSpPr>
            <p:spPr bwMode="auto">
              <a:xfrm>
                <a:off x="464" y="1842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48" name="Text Box 10"/>
              <p:cNvSpPr txBox="1">
                <a:spLocks noChangeArrowheads="1"/>
              </p:cNvSpPr>
              <p:nvPr/>
            </p:nvSpPr>
            <p:spPr bwMode="auto">
              <a:xfrm>
                <a:off x="626" y="1867"/>
                <a:ext cx="309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项目管理的概念</a:t>
                </a:r>
                <a:r>
                  <a:rPr lang="zh-CN" altLang="en-US" sz="2400" b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</p:grpSp>
        <p:sp>
          <p:nvSpPr>
            <p:cNvPr id="26646" name="Rectangle 11"/>
            <p:cNvSpPr>
              <a:spLocks noChangeArrowheads="1"/>
            </p:cNvSpPr>
            <p:nvPr/>
          </p:nvSpPr>
          <p:spPr bwMode="auto">
            <a:xfrm>
              <a:off x="385" y="1915"/>
              <a:ext cx="211" cy="1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1.2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6629" name="Group 12"/>
          <p:cNvGrpSpPr>
            <a:grpSpLocks/>
          </p:cNvGrpSpPr>
          <p:nvPr/>
        </p:nvGrpSpPr>
        <p:grpSpPr bwMode="auto">
          <a:xfrm>
            <a:off x="2135188" y="3500438"/>
            <a:ext cx="5689600" cy="488950"/>
            <a:chOff x="385" y="2209"/>
            <a:chExt cx="3584" cy="308"/>
          </a:xfrm>
        </p:grpSpPr>
        <p:sp>
          <p:nvSpPr>
            <p:cNvPr id="26642" name="AutoShape 13"/>
            <p:cNvSpPr>
              <a:spLocks noChangeArrowheads="1"/>
            </p:cNvSpPr>
            <p:nvPr/>
          </p:nvSpPr>
          <p:spPr bwMode="auto">
            <a:xfrm>
              <a:off x="464" y="2209"/>
              <a:ext cx="3505" cy="308"/>
            </a:xfrm>
            <a:prstGeom prst="homePlate">
              <a:avLst>
                <a:gd name="adj" fmla="val 32612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643" name="Text Box 14"/>
            <p:cNvSpPr txBox="1">
              <a:spLocks noChangeArrowheads="1"/>
            </p:cNvSpPr>
            <p:nvPr/>
          </p:nvSpPr>
          <p:spPr bwMode="auto">
            <a:xfrm>
              <a:off x="626" y="2253"/>
              <a:ext cx="31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软件项目生命期与管理过程</a:t>
              </a:r>
              <a:r>
                <a:rPr lang="zh-CN" altLang="en-US" sz="24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6644" name="Rectangle 15"/>
            <p:cNvSpPr>
              <a:spLocks noChangeArrowheads="1"/>
            </p:cNvSpPr>
            <p:nvPr/>
          </p:nvSpPr>
          <p:spPr bwMode="auto">
            <a:xfrm>
              <a:off x="385" y="2282"/>
              <a:ext cx="211" cy="1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1.3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6630" name="Group 16"/>
          <p:cNvGrpSpPr>
            <a:grpSpLocks/>
          </p:cNvGrpSpPr>
          <p:nvPr/>
        </p:nvGrpSpPr>
        <p:grpSpPr bwMode="auto">
          <a:xfrm>
            <a:off x="2135188" y="4076700"/>
            <a:ext cx="5689600" cy="488950"/>
            <a:chOff x="385" y="2209"/>
            <a:chExt cx="3584" cy="308"/>
          </a:xfrm>
        </p:grpSpPr>
        <p:sp>
          <p:nvSpPr>
            <p:cNvPr id="26639" name="AutoShape 17"/>
            <p:cNvSpPr>
              <a:spLocks noChangeArrowheads="1"/>
            </p:cNvSpPr>
            <p:nvPr/>
          </p:nvSpPr>
          <p:spPr bwMode="auto">
            <a:xfrm>
              <a:off x="464" y="2209"/>
              <a:ext cx="3505" cy="308"/>
            </a:xfrm>
            <a:prstGeom prst="homePlate">
              <a:avLst>
                <a:gd name="adj" fmla="val 32612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640" name="Text Box 18"/>
            <p:cNvSpPr txBox="1">
              <a:spLocks noChangeArrowheads="1"/>
            </p:cNvSpPr>
            <p:nvPr/>
          </p:nvSpPr>
          <p:spPr bwMode="auto">
            <a:xfrm>
              <a:off x="626" y="2253"/>
              <a:ext cx="31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本书内容的组织</a:t>
              </a:r>
              <a:r>
                <a:rPr lang="zh-CN" altLang="en-US" sz="24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6641" name="Rectangle 19"/>
            <p:cNvSpPr>
              <a:spLocks noChangeArrowheads="1"/>
            </p:cNvSpPr>
            <p:nvPr/>
          </p:nvSpPr>
          <p:spPr bwMode="auto">
            <a:xfrm>
              <a:off x="385" y="2282"/>
              <a:ext cx="211" cy="1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1.4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6631" name="Group 20"/>
          <p:cNvGrpSpPr>
            <a:grpSpLocks/>
          </p:cNvGrpSpPr>
          <p:nvPr/>
        </p:nvGrpSpPr>
        <p:grpSpPr bwMode="auto">
          <a:xfrm>
            <a:off x="2135188" y="4652963"/>
            <a:ext cx="5689600" cy="488950"/>
            <a:chOff x="385" y="2209"/>
            <a:chExt cx="3584" cy="308"/>
          </a:xfrm>
        </p:grpSpPr>
        <p:sp>
          <p:nvSpPr>
            <p:cNvPr id="26636" name="AutoShape 21"/>
            <p:cNvSpPr>
              <a:spLocks noChangeArrowheads="1"/>
            </p:cNvSpPr>
            <p:nvPr/>
          </p:nvSpPr>
          <p:spPr bwMode="auto">
            <a:xfrm>
              <a:off x="464" y="2209"/>
              <a:ext cx="3505" cy="308"/>
            </a:xfrm>
            <a:prstGeom prst="homePlate">
              <a:avLst>
                <a:gd name="adj" fmla="val 32612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637" name="Text Box 22"/>
            <p:cNvSpPr txBox="1">
              <a:spLocks noChangeArrowheads="1"/>
            </p:cNvSpPr>
            <p:nvPr/>
          </p:nvSpPr>
          <p:spPr bwMode="auto">
            <a:xfrm>
              <a:off x="626" y="2273"/>
              <a:ext cx="311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本章小结</a:t>
              </a:r>
            </a:p>
          </p:txBody>
        </p:sp>
        <p:sp>
          <p:nvSpPr>
            <p:cNvPr id="26638" name="Rectangle 23"/>
            <p:cNvSpPr>
              <a:spLocks noChangeArrowheads="1"/>
            </p:cNvSpPr>
            <p:nvPr/>
          </p:nvSpPr>
          <p:spPr bwMode="auto">
            <a:xfrm>
              <a:off x="385" y="2282"/>
              <a:ext cx="211" cy="1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1.5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6632" name="Group 24"/>
          <p:cNvGrpSpPr>
            <a:grpSpLocks/>
          </p:cNvGrpSpPr>
          <p:nvPr/>
        </p:nvGrpSpPr>
        <p:grpSpPr bwMode="auto">
          <a:xfrm>
            <a:off x="2135188" y="5229225"/>
            <a:ext cx="5689600" cy="488950"/>
            <a:chOff x="385" y="2209"/>
            <a:chExt cx="3584" cy="308"/>
          </a:xfrm>
        </p:grpSpPr>
        <p:sp>
          <p:nvSpPr>
            <p:cNvPr id="26633" name="AutoShape 25"/>
            <p:cNvSpPr>
              <a:spLocks noChangeArrowheads="1"/>
            </p:cNvSpPr>
            <p:nvPr/>
          </p:nvSpPr>
          <p:spPr bwMode="auto">
            <a:xfrm>
              <a:off x="464" y="2209"/>
              <a:ext cx="3505" cy="308"/>
            </a:xfrm>
            <a:prstGeom prst="homePlate">
              <a:avLst>
                <a:gd name="adj" fmla="val 32612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634" name="Text Box 26"/>
            <p:cNvSpPr txBox="1">
              <a:spLocks noChangeArrowheads="1"/>
            </p:cNvSpPr>
            <p:nvPr/>
          </p:nvSpPr>
          <p:spPr bwMode="auto">
            <a:xfrm>
              <a:off x="626" y="2273"/>
              <a:ext cx="311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复习思考题</a:t>
              </a:r>
            </a:p>
          </p:txBody>
        </p:sp>
        <p:sp>
          <p:nvSpPr>
            <p:cNvPr id="26635" name="Rectangle 27"/>
            <p:cNvSpPr>
              <a:spLocks noChangeArrowheads="1"/>
            </p:cNvSpPr>
            <p:nvPr/>
          </p:nvSpPr>
          <p:spPr bwMode="auto">
            <a:xfrm>
              <a:off x="385" y="2282"/>
              <a:ext cx="211" cy="1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1.6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4"/>
    </mc:Choice>
    <mc:Fallback>
      <p:transition spd="slow" advTm="12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35" x="7035800" y="5003800"/>
          <p14:tracePt t="7200" x="7023100" y="5003800"/>
          <p14:tracePt t="7210" x="6978650" y="5003800"/>
          <p14:tracePt t="7219" x="6927850" y="5003800"/>
          <p14:tracePt t="7230" x="6826250" y="5003800"/>
          <p14:tracePt t="7247" x="6711950" y="5003800"/>
          <p14:tracePt t="7264" x="6356350" y="4953000"/>
          <p14:tracePt t="7280" x="5816600" y="4768850"/>
          <p14:tracePt t="7297" x="5575300" y="4679950"/>
          <p14:tracePt t="7298" x="5302250" y="4572000"/>
          <p14:tracePt t="7313" x="5092700" y="4489450"/>
          <p14:tracePt t="7330" x="4743450" y="4375150"/>
          <p14:tracePt t="7347" x="4495800" y="4298950"/>
          <p14:tracePt t="7364" x="4425950" y="4273550"/>
          <p14:tracePt t="7380" x="4368800" y="4248150"/>
          <p14:tracePt t="7397" x="4368800" y="4216400"/>
          <p14:tracePt t="7413" x="4451350" y="4127500"/>
          <p14:tracePt t="7430" x="4559300" y="4032250"/>
          <p14:tracePt t="7447" x="4787900" y="3816350"/>
          <p14:tracePt t="7463" x="5073650" y="3676650"/>
          <p14:tracePt t="7480" x="5334000" y="3638550"/>
          <p14:tracePt t="7497" x="5448300" y="3638550"/>
          <p14:tracePt t="7514" x="5594350" y="3689350"/>
          <p14:tracePt t="7530" x="5638800" y="3759200"/>
          <p14:tracePt t="7547" x="5638800" y="3765550"/>
          <p14:tracePt t="7549" x="5638800" y="3784600"/>
          <p14:tracePt t="7634" x="5638800" y="3797300"/>
          <p14:tracePt t="7644" x="5632450" y="3816350"/>
          <p14:tracePt t="7654" x="5619750" y="3841750"/>
          <p14:tracePt t="7663" x="5613400" y="3860800"/>
          <p14:tracePt t="7680" x="5607050" y="3873500"/>
          <p14:tracePt t="7696" x="5594350" y="3898900"/>
          <p14:tracePt t="7713" x="5588000" y="3905250"/>
          <p14:tracePt t="8155" x="5588000" y="3930650"/>
          <p14:tracePt t="8166" x="5575300" y="3937000"/>
          <p14:tracePt t="8174" x="5530850" y="3956050"/>
          <p14:tracePt t="8184" x="5448300" y="3981450"/>
          <p14:tracePt t="8197" x="5346700" y="3994150"/>
          <p14:tracePt t="8213" x="5086350" y="4006850"/>
          <p14:tracePt t="8230" x="4972050" y="4006850"/>
          <p14:tracePt t="8247" x="4743450" y="4000500"/>
          <p14:tracePt t="8263" x="4527550" y="3937000"/>
          <p14:tracePt t="8280" x="4457700" y="3911600"/>
          <p14:tracePt t="8282" x="4381500" y="3873500"/>
          <p14:tracePt t="8297" x="4343400" y="3841750"/>
          <p14:tracePt t="8313" x="4286250" y="3810000"/>
          <p14:tracePt t="8330" x="4267200" y="3771900"/>
          <p14:tracePt t="8347" x="4267200" y="3765550"/>
          <p14:tracePt t="8351" x="4267200" y="3759200"/>
          <p14:tracePt t="8388" x="4273550" y="3752850"/>
          <p14:tracePt t="8396" x="4286250" y="3746500"/>
          <p14:tracePt t="8406" x="4318000" y="37274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项目管理的概念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751" y="1773238"/>
            <a:ext cx="8424863" cy="5084762"/>
          </a:xfrm>
        </p:spPr>
        <p:txBody>
          <a:bodyPr/>
          <a:lstStyle/>
          <a:p>
            <a:pPr eaLnBrk="1" hangingPunct="1">
              <a:lnSpc>
                <a:spcPct val="170000"/>
              </a:lnSpc>
            </a:pPr>
            <a:r>
              <a:rPr lang="en-US" altLang="zh-CN" sz="2400"/>
              <a:t>PMBOK 5 </a:t>
            </a:r>
            <a:r>
              <a:rPr lang="zh-CN" altLang="en-US" sz="2400">
                <a:ea typeface="黑体" panose="02010609060101010101" pitchFamily="49" charset="-122"/>
              </a:rPr>
              <a:t>大过程组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708276"/>
            <a:ext cx="6481763" cy="38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15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32"/>
    </mc:Choice>
    <mc:Fallback>
      <p:transition spd="slow" advTm="74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936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1.2  </a:t>
            </a:r>
            <a:r>
              <a:rPr lang="zh-CN" altLang="en-US" smtClean="0"/>
              <a:t>项目管理的概念 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03388" y="2133600"/>
            <a:ext cx="4316412" cy="4724400"/>
          </a:xfrm>
        </p:spPr>
        <p:txBody>
          <a:bodyPr/>
          <a:lstStyle/>
          <a:p>
            <a:pPr eaLnBrk="1" hangingPunct="1"/>
            <a:r>
              <a:rPr lang="zh-CN" altLang="en-US" sz="2400">
                <a:solidFill>
                  <a:schemeClr val="accent1"/>
                </a:solidFill>
                <a:ea typeface="黑体" panose="02010609060101010101" pitchFamily="49" charset="-122"/>
              </a:rPr>
              <a:t>项目管理就在我们身边</a:t>
            </a:r>
          </a:p>
          <a:p>
            <a:pPr lvl="1" eaLnBrk="1" hangingPunct="1"/>
            <a:r>
              <a:rPr lang="zh-CN" altLang="en-US" smtClean="0"/>
              <a:t>解决一个问题</a:t>
            </a:r>
          </a:p>
          <a:p>
            <a:pPr lvl="1" eaLnBrk="1" hangingPunct="1"/>
            <a:r>
              <a:rPr lang="zh-CN" altLang="en-US" smtClean="0"/>
              <a:t>组织一个活动</a:t>
            </a:r>
          </a:p>
          <a:p>
            <a:pPr lvl="1" eaLnBrk="1" hangingPunct="1"/>
            <a:r>
              <a:rPr lang="zh-CN" altLang="en-US" smtClean="0"/>
              <a:t>创造一个新事务</a:t>
            </a:r>
          </a:p>
          <a:p>
            <a:pPr lvl="1" eaLnBrk="1" hangingPunct="1"/>
            <a:r>
              <a:rPr lang="zh-CN" altLang="en-US" smtClean="0"/>
              <a:t>跟踪一个具体的任务</a:t>
            </a:r>
          </a:p>
          <a:p>
            <a:pPr lvl="1" eaLnBrk="1" hangingPunct="1"/>
            <a:r>
              <a:rPr lang="zh-CN" altLang="en-US" smtClean="0"/>
              <a:t>当我们觉得资源缺乏的   时候</a:t>
            </a:r>
            <a:r>
              <a:rPr lang="en-US" altLang="zh-CN" smtClean="0">
                <a:latin typeface="宋体" panose="02010600030101010101" pitchFamily="2" charset="-122"/>
              </a:rPr>
              <a:t>……</a:t>
            </a:r>
            <a:endParaRPr lang="en-US" altLang="zh-CN" smtClean="0"/>
          </a:p>
          <a:p>
            <a:pPr eaLnBrk="1" hangingPunct="1"/>
            <a:endParaRPr lang="en-US" altLang="zh-CN" sz="2400"/>
          </a:p>
        </p:txBody>
      </p:sp>
      <p:sp>
        <p:nvSpPr>
          <p:cNvPr id="27652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6351588" y="2133600"/>
            <a:ext cx="4316412" cy="4724400"/>
          </a:xfrm>
        </p:spPr>
        <p:txBody>
          <a:bodyPr/>
          <a:lstStyle/>
          <a:p>
            <a:pPr eaLnBrk="1" hangingPunct="1"/>
            <a:r>
              <a:rPr lang="zh-CN" altLang="en-US" sz="24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生活中的项目</a:t>
            </a:r>
          </a:p>
          <a:p>
            <a:pPr lvl="1" eaLnBrk="1" hangingPunct="1"/>
            <a:r>
              <a:rPr lang="zh-CN" altLang="en-US" smtClean="0">
                <a:latin typeface="黑体" panose="02010609060101010101" pitchFamily="49" charset="-122"/>
              </a:rPr>
              <a:t>生日聚会</a:t>
            </a:r>
          </a:p>
          <a:p>
            <a:pPr lvl="1" eaLnBrk="1" hangingPunct="1"/>
            <a:r>
              <a:rPr lang="zh-CN" altLang="en-US" smtClean="0">
                <a:latin typeface="黑体" panose="02010609060101010101" pitchFamily="49" charset="-122"/>
              </a:rPr>
              <a:t>野餐活动</a:t>
            </a:r>
          </a:p>
          <a:p>
            <a:pPr lvl="1" eaLnBrk="1" hangingPunct="1"/>
            <a:r>
              <a:rPr lang="zh-CN" altLang="en-US" smtClean="0">
                <a:latin typeface="黑体" panose="02010609060101010101" pitchFamily="49" charset="-122"/>
              </a:rPr>
              <a:t>集体婚礼</a:t>
            </a:r>
          </a:p>
          <a:p>
            <a:pPr eaLnBrk="1" hangingPunct="1"/>
            <a:r>
              <a:rPr lang="zh-CN" altLang="en-US" sz="24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社会中的大项目</a:t>
            </a:r>
          </a:p>
          <a:p>
            <a:pPr lvl="1" eaLnBrk="1" hangingPunct="1"/>
            <a:r>
              <a:rPr lang="zh-CN" altLang="en-US" smtClean="0">
                <a:latin typeface="黑体" panose="02010609060101010101" pitchFamily="49" charset="-122"/>
              </a:rPr>
              <a:t>微软的操作系统</a:t>
            </a:r>
          </a:p>
          <a:p>
            <a:pPr lvl="1" eaLnBrk="1" hangingPunct="1"/>
            <a:r>
              <a:rPr lang="zh-CN" altLang="en-US" smtClean="0">
                <a:latin typeface="黑体" panose="02010609060101010101" pitchFamily="49" charset="-122"/>
              </a:rPr>
              <a:t>阿波罗计划</a:t>
            </a:r>
          </a:p>
          <a:p>
            <a:pPr lvl="1" eaLnBrk="1" hangingPunct="1"/>
            <a:r>
              <a:rPr lang="zh-CN" altLang="en-US" smtClean="0">
                <a:latin typeface="黑体" panose="02010609060101010101" pitchFamily="49" charset="-122"/>
              </a:rPr>
              <a:t>神州飞船计划</a:t>
            </a:r>
          </a:p>
          <a:p>
            <a:pPr eaLnBrk="1" hangingPunct="1"/>
            <a:endParaRPr lang="en-US" altLang="zh-CN" sz="240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9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30"/>
    </mc:Choice>
    <mc:Fallback>
      <p:transition spd="slow" advTm="10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11" x="4324350" y="3714750"/>
          <p14:tracePt t="7424" x="4343400" y="3683000"/>
          <p14:tracePt t="7431" x="4381500" y="3657600"/>
          <p14:tracePt t="7441" x="4425950" y="3625850"/>
          <p14:tracePt t="7452" x="4464050" y="3600450"/>
          <p14:tracePt t="7466" x="4495800" y="3587750"/>
          <p14:tracePt t="7482" x="4565650" y="3568700"/>
          <p14:tracePt t="7499" x="4673600" y="3543300"/>
          <p14:tracePt t="7516" x="4743450" y="3524250"/>
          <p14:tracePt t="7518" x="4813300" y="3498850"/>
          <p14:tracePt t="7532" x="4902200" y="3460750"/>
          <p14:tracePt t="7549" x="5099050" y="3276600"/>
          <p14:tracePt t="7566" x="5226050" y="3149600"/>
          <p14:tracePt t="7583" x="5441950" y="2952750"/>
          <p14:tracePt t="7586" x="5543550" y="2857500"/>
          <p14:tracePt t="7599" x="5619750" y="2806700"/>
          <p14:tracePt t="7616" x="5708650" y="2730500"/>
          <p14:tracePt t="7633" x="5727700" y="2724150"/>
          <p14:tracePt t="7649" x="5734050" y="2717800"/>
          <p14:tracePt t="7666" x="5734050" y="2711450"/>
          <p14:tracePt t="7924" x="5734050" y="2692400"/>
          <p14:tracePt t="7933" x="5734050" y="2679700"/>
          <p14:tracePt t="7943" x="5734050" y="2654300"/>
          <p14:tracePt t="7953" x="5734050" y="2616200"/>
          <p14:tracePt t="7966" x="5734050" y="2578100"/>
          <p14:tracePt t="7982" x="5759450" y="2432050"/>
          <p14:tracePt t="7999" x="5778500" y="2349500"/>
          <p14:tracePt t="8016" x="5803900" y="2209800"/>
          <p14:tracePt t="8033" x="5835650" y="2127250"/>
          <p14:tracePt t="8049" x="5848350" y="2095500"/>
          <p14:tracePt t="8066" x="5848350" y="2082800"/>
          <p14:tracePt t="8082" x="5848350" y="2076450"/>
          <p14:tracePt t="8164" x="5848350" y="20828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项目管理的概念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9" y="2133600"/>
            <a:ext cx="8353425" cy="4724400"/>
          </a:xfrm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zh-CN" altLang="en-US" sz="2400">
                <a:solidFill>
                  <a:schemeClr val="accent2"/>
                </a:solidFill>
                <a:ea typeface="黑体" panose="02010609060101010101" pitchFamily="49" charset="-122"/>
              </a:rPr>
              <a:t>项目管理的定义</a:t>
            </a:r>
          </a:p>
          <a:p>
            <a:pPr eaLnBrk="1" hangingPunct="1">
              <a:lnSpc>
                <a:spcPct val="130000"/>
              </a:lnSpc>
              <a:buFont typeface="Wingdings 2" panose="05020102010507070707" pitchFamily="18" charset="2"/>
              <a:buNone/>
            </a:pPr>
            <a:r>
              <a:rPr lang="zh-CN" altLang="en-US" sz="2400"/>
              <a:t>            项目管理是以项目为对象，通过使用知识、技能、工具和方法来组织、计划、实施并监控项目，使之满足项目目标需求的过程。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4652964"/>
            <a:ext cx="32289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2063750" y="5516564"/>
            <a:ext cx="41148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1800">
                <a:solidFill>
                  <a:srgbClr val="000000"/>
                </a:solidFill>
              </a:rPr>
              <a:t>软技巧 </a:t>
            </a:r>
            <a:r>
              <a:rPr kumimoji="0" lang="en-US" altLang="zh-CN" sz="1800">
                <a:solidFill>
                  <a:srgbClr val="000000"/>
                </a:solidFill>
              </a:rPr>
              <a:t>Samples</a:t>
            </a:r>
            <a:r>
              <a:rPr kumimoji="0" lang="zh-CN" altLang="en-US" sz="1800">
                <a:solidFill>
                  <a:srgbClr val="000000"/>
                </a:solidFill>
              </a:rPr>
              <a:t>（领导、团队建设、冲突解决、激励、训练、协商、沟通、倾听）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2063751" y="4508500"/>
            <a:ext cx="3635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1800">
                <a:solidFill>
                  <a:srgbClr val="000000"/>
                </a:solidFill>
              </a:rPr>
              <a:t>硬技能 </a:t>
            </a:r>
            <a:r>
              <a:rPr kumimoji="0" lang="en-US" altLang="zh-CN" sz="1800">
                <a:solidFill>
                  <a:srgbClr val="000000"/>
                </a:solidFill>
              </a:rPr>
              <a:t>Samples </a:t>
            </a:r>
            <a:r>
              <a:rPr kumimoji="0" lang="zh-CN" altLang="en-US" sz="1800">
                <a:solidFill>
                  <a:srgbClr val="000000"/>
                </a:solidFill>
              </a:rPr>
              <a:t>（计划、跟踪、控制、报告）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3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200"/>
    </mc:Choice>
    <mc:Fallback>
      <p:transition spd="slow" advTm="156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69" x="5848350" y="2089150"/>
          <p14:tracePt t="12978" x="5816600" y="2108200"/>
          <p14:tracePt t="12988" x="5772150" y="2139950"/>
          <p14:tracePt t="13002" x="5683250" y="2228850"/>
          <p14:tracePt t="13019" x="5480050" y="2489200"/>
          <p14:tracePt t="13035" x="5359400" y="2647950"/>
          <p14:tracePt t="13052" x="5200650" y="2844800"/>
          <p14:tracePt t="13069" x="5130800" y="2921000"/>
          <p14:tracePt t="13085" x="5105400" y="2946400"/>
          <p14:tracePt t="13105" x="5099050" y="2952750"/>
          <p14:tracePt t="13119" x="5092700" y="2971800"/>
          <p14:tracePt t="13135" x="5054600" y="3035300"/>
          <p14:tracePt t="13152" x="5022850" y="3130550"/>
          <p14:tracePt t="13169" x="5010150" y="3168650"/>
          <p14:tracePt t="13185" x="5003800" y="3206750"/>
          <p14:tracePt t="13202" x="4997450" y="3225800"/>
          <p14:tracePt t="13235" x="4997450" y="3238500"/>
          <p14:tracePt t="13252" x="4984750" y="3270250"/>
          <p14:tracePt t="13269" x="4978400" y="3308350"/>
          <p14:tracePt t="13285" x="4972050" y="3327400"/>
          <p14:tracePt t="13302" x="4965700" y="3346450"/>
          <p14:tracePt t="13335" x="4959350" y="3346450"/>
          <p14:tracePt t="13352" x="4933950" y="3371850"/>
          <p14:tracePt t="13369" x="4876800" y="3429000"/>
          <p14:tracePt t="13385" x="4775200" y="3511550"/>
          <p14:tracePt t="13402" x="4648200" y="3568700"/>
          <p14:tracePt t="13419" x="4578350" y="3587750"/>
          <p14:tracePt t="13435" x="4489450" y="3613150"/>
          <p14:tracePt t="13452" x="4438650" y="3613150"/>
          <p14:tracePt t="13469" x="4406900" y="3613150"/>
          <p14:tracePt t="13485" x="4375150" y="3613150"/>
          <p14:tracePt t="13503" x="4337050" y="3613150"/>
          <p14:tracePt t="13519" x="4305300" y="3613150"/>
          <p14:tracePt t="13535" x="4298950" y="3613150"/>
          <p14:tracePt t="13552" x="4292600" y="3613150"/>
          <p14:tracePt t="13674" x="4286250" y="3619500"/>
          <p14:tracePt t="13684" x="4279900" y="3632200"/>
          <p14:tracePt t="13693" x="4260850" y="3638550"/>
          <p14:tracePt t="13703" x="4254500" y="3657600"/>
          <p14:tracePt t="13719" x="4235450" y="3663950"/>
          <p14:tracePt t="13735" x="4210050" y="3689350"/>
          <p14:tracePt t="13752" x="4191000" y="3695700"/>
          <p14:tracePt t="13785" x="4184650" y="3695700"/>
          <p14:tracePt t="13963" x="4191000" y="3695700"/>
          <p14:tracePt t="14001" x="4197350" y="3695700"/>
          <p14:tracePt t="14011" x="4203700" y="3695700"/>
          <p14:tracePt t="14021" x="4210050" y="3695700"/>
          <p14:tracePt t="14035" x="4216400" y="3695700"/>
          <p14:tracePt t="14052" x="4248150" y="3689350"/>
          <p14:tracePt t="14069" x="4279900" y="3689350"/>
          <p14:tracePt t="14085" x="4298950" y="3689350"/>
          <p14:tracePt t="14102" x="4337050" y="3676650"/>
          <p14:tracePt t="14119" x="4381500" y="3670300"/>
          <p14:tracePt t="14135" x="4400550" y="3657600"/>
          <p14:tracePt t="14152" x="4432300" y="3657600"/>
          <p14:tracePt t="14169" x="4470400" y="3651250"/>
          <p14:tracePt t="14185" x="4502150" y="3644900"/>
          <p14:tracePt t="14202" x="4508500" y="3644900"/>
          <p14:tracePt t="14219" x="4527550" y="3644900"/>
          <p14:tracePt t="14465" x="4540250" y="3644900"/>
          <p14:tracePt t="14474" x="4552950" y="3644900"/>
          <p14:tracePt t="14484" x="4572000" y="3644900"/>
          <p14:tracePt t="14493" x="4597400" y="3644900"/>
          <p14:tracePt t="14504" x="4622800" y="3644900"/>
          <p14:tracePt t="14519" x="4660900" y="3644900"/>
          <p14:tracePt t="14535" x="4730750" y="3644900"/>
          <p14:tracePt t="14552" x="4806950" y="3644900"/>
          <p14:tracePt t="14569" x="4838700" y="3644900"/>
          <p14:tracePt t="14571" x="4889500" y="3644900"/>
          <p14:tracePt t="14585" x="4927600" y="3644900"/>
          <p14:tracePt t="14602" x="4991100" y="3644900"/>
          <p14:tracePt t="14619" x="5041900" y="3644900"/>
          <p14:tracePt t="14635" x="5060950" y="3632200"/>
          <p14:tracePt t="14652" x="5080000" y="3632200"/>
          <p14:tracePt t="14669" x="5092700" y="3632200"/>
          <p14:tracePt t="14685" x="5105400" y="3632200"/>
          <p14:tracePt t="14702" x="5124450" y="3632200"/>
          <p14:tracePt t="14719" x="5137150" y="3632200"/>
          <p14:tracePt t="14735" x="5143500" y="3632200"/>
          <p14:tracePt t="14752" x="5149850" y="3632200"/>
          <p14:tracePt t="14793" x="5156200" y="3632200"/>
          <p14:tracePt t="14804" x="5162550" y="3632200"/>
          <p14:tracePt t="14812" x="5168900" y="3632200"/>
          <p14:tracePt t="14822" x="5175250" y="3632200"/>
          <p14:tracePt t="14835" x="5194300" y="3632200"/>
          <p14:tracePt t="14852" x="5226050" y="3632200"/>
          <p14:tracePt t="14869" x="5238750" y="3632200"/>
          <p14:tracePt t="14885" x="5283200" y="3632200"/>
          <p14:tracePt t="14902" x="5321300" y="3638550"/>
          <p14:tracePt t="14919" x="5384800" y="3644900"/>
          <p14:tracePt t="14935" x="5422900" y="3657600"/>
          <p14:tracePt t="14952" x="5499100" y="3676650"/>
          <p14:tracePt t="14969" x="5562600" y="3689350"/>
          <p14:tracePt t="14985" x="5626100" y="3702050"/>
          <p14:tracePt t="15003" x="5651500" y="3708400"/>
          <p14:tracePt t="15019" x="5708650" y="3746500"/>
          <p14:tracePt t="15035" x="5753100" y="3765550"/>
          <p14:tracePt t="15498" x="5759450" y="3765550"/>
          <p14:tracePt t="15507" x="5765800" y="3765550"/>
          <p14:tracePt t="15517" x="5778500" y="3759200"/>
          <p14:tracePt t="15527" x="5797550" y="3746500"/>
          <p14:tracePt t="15538" x="5822950" y="3727450"/>
          <p14:tracePt t="15552" x="5854700" y="3721100"/>
          <p14:tracePt t="15569" x="5943600" y="3702050"/>
          <p14:tracePt t="15585" x="6045200" y="3676650"/>
          <p14:tracePt t="15602" x="6083300" y="3676650"/>
          <p14:tracePt t="15619" x="6146800" y="3670300"/>
          <p14:tracePt t="15635" x="6178550" y="3670300"/>
          <p14:tracePt t="15652" x="6197600" y="3670300"/>
          <p14:tracePt t="15669" x="6216650" y="3663950"/>
          <p14:tracePt t="15685" x="6235700" y="3663950"/>
          <p14:tracePt t="15702" x="6254750" y="3663950"/>
          <p14:tracePt t="15719" x="6267450" y="3663950"/>
          <p14:tracePt t="15720" x="6280150" y="3663950"/>
          <p14:tracePt t="15735" x="6292850" y="3663950"/>
          <p14:tracePt t="15752" x="6318250" y="3663950"/>
          <p14:tracePt t="15769" x="6343650" y="3663950"/>
          <p14:tracePt t="15785" x="6356350" y="3663950"/>
          <p14:tracePt t="15802" x="6381750" y="3663950"/>
          <p14:tracePt t="15819" x="6400800" y="3663950"/>
          <p14:tracePt t="15835" x="6426200" y="3663950"/>
          <p14:tracePt t="15852" x="6438900" y="3663950"/>
          <p14:tracePt t="15869" x="6457950" y="3663950"/>
          <p14:tracePt t="15885" x="6489700" y="3663950"/>
          <p14:tracePt t="15902" x="6496050" y="3663950"/>
          <p14:tracePt t="15919" x="6540500" y="3663950"/>
          <p14:tracePt t="15935" x="6591300" y="3663950"/>
          <p14:tracePt t="15952" x="6654800" y="3663950"/>
          <p14:tracePt t="15969" x="6686550" y="3663950"/>
          <p14:tracePt t="15985" x="6743700" y="3663950"/>
          <p14:tracePt t="16002" x="6794500" y="3663950"/>
          <p14:tracePt t="16019" x="6826250" y="3663950"/>
          <p14:tracePt t="16035" x="6838950" y="3663950"/>
          <p14:tracePt t="16052" x="6858000" y="3663950"/>
          <p14:tracePt t="16069" x="6870700" y="3663950"/>
          <p14:tracePt t="16085" x="6877050" y="3663950"/>
          <p14:tracePt t="16627" x="6883400" y="3663950"/>
          <p14:tracePt t="16637" x="6889750" y="3663950"/>
          <p14:tracePt t="16646" x="6896100" y="3663950"/>
          <p14:tracePt t="16656" x="6915150" y="3663950"/>
          <p14:tracePt t="16668" x="6927850" y="3663950"/>
          <p14:tracePt t="16685" x="6972300" y="3651250"/>
          <p14:tracePt t="16702" x="6997700" y="3644900"/>
          <p14:tracePt t="16719" x="7061200" y="3644900"/>
          <p14:tracePt t="16735" x="7124700" y="3625850"/>
          <p14:tracePt t="16752" x="7175500" y="3619500"/>
          <p14:tracePt t="16769" x="7213600" y="3619500"/>
          <p14:tracePt t="16786" x="7264400" y="3619500"/>
          <p14:tracePt t="16802" x="7308850" y="3619500"/>
          <p14:tracePt t="16819" x="7321550" y="3619500"/>
          <p14:tracePt t="16835" x="7346950" y="3619500"/>
          <p14:tracePt t="16852" x="7359650" y="3613150"/>
          <p14:tracePt t="16869" x="7372350" y="3613150"/>
          <p14:tracePt t="16885" x="7391400" y="3613150"/>
          <p14:tracePt t="16902" x="7416800" y="3613150"/>
          <p14:tracePt t="16919" x="7442200" y="3613150"/>
          <p14:tracePt t="16935" x="7461250" y="3613150"/>
          <p14:tracePt t="16952" x="7467600" y="3613150"/>
          <p14:tracePt t="16969" x="7486650" y="3613150"/>
          <p14:tracePt t="16985" x="7499350" y="3613150"/>
          <p14:tracePt t="17002" x="7505700" y="3613150"/>
          <p14:tracePt t="17019" x="7518400" y="3613150"/>
          <p14:tracePt t="17035" x="7531100" y="3613150"/>
          <p14:tracePt t="17069" x="7537450" y="3613150"/>
          <p14:tracePt t="17814" x="7550150" y="3625850"/>
          <p14:tracePt t="17823" x="7556500" y="3657600"/>
          <p14:tracePt t="17833" x="7575550" y="3695700"/>
          <p14:tracePt t="17842" x="7581900" y="3721100"/>
          <p14:tracePt t="17852" x="7600950" y="3746500"/>
          <p14:tracePt t="17869" x="7620000" y="3778250"/>
          <p14:tracePt t="17885" x="7645400" y="3829050"/>
          <p14:tracePt t="17902" x="7677150" y="3886200"/>
          <p14:tracePt t="17919" x="7702550" y="3917950"/>
          <p14:tracePt t="17935" x="7708900" y="3924300"/>
          <p14:tracePt t="18065" x="7715250" y="3924300"/>
          <p14:tracePt t="18084" x="7721600" y="3924300"/>
          <p14:tracePt t="18112" x="7727950" y="3924300"/>
          <p14:tracePt t="20795" x="7734300" y="3924300"/>
          <p14:tracePt t="20805" x="7740650" y="3917950"/>
          <p14:tracePt t="20815" x="7772400" y="3898900"/>
          <p14:tracePt t="20824" x="7797800" y="3867150"/>
          <p14:tracePt t="20835" x="7842250" y="3835400"/>
          <p14:tracePt t="20852" x="7880350" y="3816350"/>
          <p14:tracePt t="20868" x="8007350" y="3746500"/>
          <p14:tracePt t="20885" x="8147050" y="3714750"/>
          <p14:tracePt t="20902" x="8286750" y="3663950"/>
          <p14:tracePt t="20919" x="8356600" y="3657600"/>
          <p14:tracePt t="20935" x="8521700" y="3644900"/>
          <p14:tracePt t="20952" x="8661400" y="3632200"/>
          <p14:tracePt t="20969" x="8705850" y="3632200"/>
          <p14:tracePt t="20971" x="8756650" y="3632200"/>
          <p14:tracePt t="20985" x="8794750" y="3632200"/>
          <p14:tracePt t="21002" x="8896350" y="3632200"/>
          <p14:tracePt t="21019" x="8978900" y="3632200"/>
          <p14:tracePt t="21035" x="9029700" y="3632200"/>
          <p14:tracePt t="21052" x="9093200" y="3632200"/>
          <p14:tracePt t="21069" x="9131300" y="3632200"/>
          <p14:tracePt t="21085" x="9175750" y="3632200"/>
          <p14:tracePt t="21102" x="9201150" y="3632200"/>
          <p14:tracePt t="21119" x="9251950" y="3632200"/>
          <p14:tracePt t="21135" x="9309100" y="3632200"/>
          <p14:tracePt t="21152" x="9334500" y="3644900"/>
          <p14:tracePt t="21169" x="9398000" y="3663950"/>
          <p14:tracePt t="21185" x="9448800" y="3670300"/>
          <p14:tracePt t="21202" x="9512300" y="3676650"/>
          <p14:tracePt t="21219" x="9537700" y="3689350"/>
          <p14:tracePt t="21235" x="9613900" y="3695700"/>
          <p14:tracePt t="21252" x="9690100" y="3708400"/>
          <p14:tracePt t="21269" x="9759950" y="3714750"/>
          <p14:tracePt t="21285" x="9785350" y="3714750"/>
          <p14:tracePt t="21302" x="9842500" y="3714750"/>
          <p14:tracePt t="21319" x="9874250" y="3727450"/>
          <p14:tracePt t="21335" x="9886950" y="3727450"/>
          <p14:tracePt t="21352" x="9899650" y="3727450"/>
          <p14:tracePt t="21369" x="9906000" y="3727450"/>
          <p14:tracePt t="21385" x="9918700" y="3727450"/>
          <p14:tracePt t="21402" x="9925050" y="3727450"/>
          <p14:tracePt t="21654" x="9912350" y="3727450"/>
          <p14:tracePt t="21664" x="9906000" y="3727450"/>
          <p14:tracePt t="21674" x="9899650" y="3727450"/>
          <p14:tracePt t="21685" x="9886950" y="3727450"/>
          <p14:tracePt t="21702" x="9861550" y="3727450"/>
          <p14:tracePt t="21718" x="9772650" y="3727450"/>
          <p14:tracePt t="21735" x="9582150" y="3727450"/>
          <p14:tracePt t="21752" x="9385300" y="3727450"/>
          <p14:tracePt t="21769" x="9271000" y="3740150"/>
          <p14:tracePt t="21785" x="8972550" y="3790950"/>
          <p14:tracePt t="21802" x="8521700" y="3905250"/>
          <p14:tracePt t="21819" x="7924800" y="4070350"/>
          <p14:tracePt t="21835" x="7600950" y="4152900"/>
          <p14:tracePt t="21852" x="7042150" y="4203700"/>
          <p14:tracePt t="21869" x="6515100" y="4254500"/>
          <p14:tracePt t="21885" x="6229350" y="4305300"/>
          <p14:tracePt t="21887" x="5937250" y="4362450"/>
          <p14:tracePt t="21902" x="5651500" y="4413250"/>
          <p14:tracePt t="21919" x="5029200" y="4565650"/>
          <p14:tracePt t="21935" x="4552950" y="4648200"/>
          <p14:tracePt t="21952" x="4368800" y="4679950"/>
          <p14:tracePt t="21968" x="4102100" y="4705350"/>
          <p14:tracePt t="21985" x="3905250" y="4730750"/>
          <p14:tracePt t="22002" x="3778250" y="4787900"/>
          <p14:tracePt t="22019" x="3721100" y="4832350"/>
          <p14:tracePt t="22310" x="3695700" y="4832350"/>
          <p14:tracePt t="22321" x="3657600" y="4832350"/>
          <p14:tracePt t="22329" x="3619500" y="4819650"/>
          <p14:tracePt t="22339" x="3549650" y="4787900"/>
          <p14:tracePt t="22352" x="3492500" y="4762500"/>
          <p14:tracePt t="22369" x="3378200" y="4705350"/>
          <p14:tracePt t="22385" x="3327400" y="4686300"/>
          <p14:tracePt t="22402" x="3219450" y="4667250"/>
          <p14:tracePt t="22419" x="3130550" y="4654550"/>
          <p14:tracePt t="22435" x="3067050" y="4641850"/>
          <p14:tracePt t="22437" x="3016250" y="4641850"/>
          <p14:tracePt t="22452" x="2978150" y="4641850"/>
          <p14:tracePt t="22469" x="2901950" y="4635500"/>
          <p14:tracePt t="22485" x="2851150" y="4616450"/>
          <p14:tracePt t="22503" x="2813050" y="4603750"/>
          <p14:tracePt t="22519" x="2787650" y="4597400"/>
          <p14:tracePt t="22535" x="2768600" y="4597400"/>
          <p14:tracePt t="22552" x="2762250" y="4591050"/>
          <p14:tracePt t="22727" x="2755900" y="4591050"/>
          <p14:tracePt t="22734" x="2749550" y="4584700"/>
          <p14:tracePt t="22745" x="2736850" y="4584700"/>
          <p14:tracePt t="22755" x="2730500" y="4578350"/>
          <p14:tracePt t="22769" x="2730500" y="4572000"/>
          <p14:tracePt t="22785" x="2724150" y="4565650"/>
          <p14:tracePt t="22819" x="2724150" y="4559300"/>
          <p14:tracePt t="22841" x="2724150" y="4552950"/>
          <p14:tracePt t="22860" x="2724150" y="4540250"/>
          <p14:tracePt t="22870" x="2724150" y="4533900"/>
          <p14:tracePt t="22885" x="2724150" y="4527550"/>
          <p14:tracePt t="22902" x="2762250" y="4495800"/>
          <p14:tracePt t="22919" x="2825750" y="4457700"/>
          <p14:tracePt t="22935" x="2895600" y="4432300"/>
          <p14:tracePt t="22952" x="3079750" y="4387850"/>
          <p14:tracePt t="22969" x="3314700" y="4362450"/>
          <p14:tracePt t="22985" x="3409950" y="4362450"/>
          <p14:tracePt t="22987" x="3492500" y="4362450"/>
          <p14:tracePt t="23002" x="3543300" y="4362450"/>
          <p14:tracePt t="23019" x="3632200" y="4362450"/>
          <p14:tracePt t="23035" x="3689350" y="4362450"/>
          <p14:tracePt t="23052" x="3727450" y="4362450"/>
          <p14:tracePt t="23069" x="3816350" y="4362450"/>
          <p14:tracePt t="23085" x="3879850" y="4362450"/>
          <p14:tracePt t="23102" x="3911600" y="4362450"/>
          <p14:tracePt t="23119" x="3911600" y="4368800"/>
          <p14:tracePt t="23135" x="3917950" y="4368800"/>
          <p14:tracePt t="23160" x="3924300" y="4368800"/>
          <p14:tracePt t="23391" x="3924300" y="4375150"/>
          <p14:tracePt t="23623" x="3924300" y="4381500"/>
          <p14:tracePt t="60411" x="3924300" y="4400550"/>
          <p14:tracePt t="60421" x="3905250" y="4406900"/>
          <p14:tracePt t="60431" x="3879850" y="4425950"/>
          <p14:tracePt t="60440" x="3860800" y="4432300"/>
          <p14:tracePt t="60452" x="3854450" y="4438650"/>
          <p14:tracePt t="60469" x="3848100" y="4445000"/>
          <p14:tracePt t="60485" x="3841750" y="4457700"/>
          <p14:tracePt t="60528" x="3841750" y="4464050"/>
          <p14:tracePt t="60538" x="3841750" y="4470400"/>
          <p14:tracePt t="60556" x="3841750" y="4476750"/>
          <p14:tracePt t="60576" x="3841750" y="4483100"/>
          <p14:tracePt t="60586" x="3841750" y="4489450"/>
          <p14:tracePt t="60625" x="3841750" y="4495800"/>
          <p14:tracePt t="60643" x="3835400" y="4495800"/>
          <p14:tracePt t="60672" x="3835400" y="4502150"/>
          <p14:tracePt t="60682" x="3835400" y="4508500"/>
          <p14:tracePt t="60691" x="3829050" y="4514850"/>
          <p14:tracePt t="60702" x="3829050" y="4521200"/>
          <p14:tracePt t="60718" x="3822700" y="4521200"/>
          <p14:tracePt t="60735" x="3822700" y="4533900"/>
          <p14:tracePt t="60752" x="3822700" y="4540250"/>
          <p14:tracePt t="60770" x="3816350" y="4540250"/>
          <p14:tracePt t="60789" x="3803650" y="4540250"/>
          <p14:tracePt t="60802" x="3803650" y="4546600"/>
          <p14:tracePt t="60819" x="3790950" y="4546600"/>
          <p14:tracePt t="60835" x="3784600" y="4552950"/>
          <p14:tracePt t="60852" x="3765550" y="4559300"/>
          <p14:tracePt t="60868" x="3740150" y="4565650"/>
          <p14:tracePt t="60885" x="3727450" y="4572000"/>
          <p14:tracePt t="60918" x="3714750" y="4572000"/>
          <p14:tracePt t="60935" x="3702050" y="4578350"/>
          <p14:tracePt t="60952" x="3695700" y="4584700"/>
          <p14:tracePt t="60953" x="3689350" y="4584700"/>
          <p14:tracePt t="60968" x="3689350" y="4591050"/>
          <p14:tracePt t="60985" x="3670300" y="4603750"/>
          <p14:tracePt t="61002" x="3657600" y="4610100"/>
          <p14:tracePt t="61018" x="3657600" y="4616450"/>
          <p14:tracePt t="61035" x="3651250" y="4616450"/>
          <p14:tracePt t="61052" x="3651250" y="4622800"/>
          <p14:tracePt t="61068" x="3638550" y="4641850"/>
          <p14:tracePt t="61085" x="3632200" y="4660900"/>
          <p14:tracePt t="61088" x="3606800" y="4699000"/>
          <p14:tracePt t="61102" x="3594100" y="4718050"/>
          <p14:tracePt t="61118" x="3543300" y="4775200"/>
          <p14:tracePt t="61135" x="3536950" y="4781550"/>
          <p14:tracePt t="61137" x="3524250" y="4794250"/>
          <p14:tracePt t="61152" x="3505200" y="4800600"/>
          <p14:tracePt t="61168" x="3473450" y="4819650"/>
          <p14:tracePt t="61185" x="3441700" y="4838700"/>
          <p14:tracePt t="61202" x="3422650" y="4838700"/>
          <p14:tracePt t="61218" x="3378200" y="4851400"/>
          <p14:tracePt t="61235" x="3346450" y="4870450"/>
          <p14:tracePt t="61252" x="3314700" y="4889500"/>
          <p14:tracePt t="61268" x="3308350" y="4895850"/>
          <p14:tracePt t="61285" x="3295650" y="4902200"/>
          <p14:tracePt t="61302" x="3276600" y="4908550"/>
          <p14:tracePt t="61318" x="3270250" y="4908550"/>
          <p14:tracePt t="61321" x="3263900" y="4914900"/>
          <p14:tracePt t="61335" x="3257550" y="4940300"/>
          <p14:tracePt t="61352" x="3238500" y="4965700"/>
          <p14:tracePt t="61369" x="3232150" y="4972050"/>
          <p14:tracePt t="61444" x="3232150" y="4959350"/>
          <p14:tracePt t="61463" x="3238500" y="4953000"/>
          <p14:tracePt t="61473" x="3238500" y="4946650"/>
          <p14:tracePt t="61493" x="3244850" y="4946650"/>
          <p14:tracePt t="61503" x="3244850" y="4940300"/>
          <p14:tracePt t="61512" x="3257550" y="4940300"/>
          <p14:tracePt t="61521" x="3257550" y="4933950"/>
          <p14:tracePt t="61535" x="3263900" y="4927600"/>
          <p14:tracePt t="61552" x="3282950" y="4921250"/>
          <p14:tracePt t="61568" x="3302000" y="4914900"/>
          <p14:tracePt t="61585" x="3346450" y="4895850"/>
          <p14:tracePt t="61602" x="3397250" y="4876800"/>
          <p14:tracePt t="61618" x="3460750" y="4876800"/>
          <p14:tracePt t="61635" x="3486150" y="4876800"/>
          <p14:tracePt t="61652" x="3524250" y="4876800"/>
          <p14:tracePt t="61668" x="3549650" y="4876800"/>
          <p14:tracePt t="61685" x="3562350" y="4876800"/>
          <p14:tracePt t="61702" x="3568700" y="4876800"/>
          <p14:tracePt t="61718" x="3594100" y="4876800"/>
          <p14:tracePt t="61735" x="3613150" y="4876800"/>
          <p14:tracePt t="61752" x="3619500" y="4876800"/>
          <p14:tracePt t="61768" x="3663950" y="4876800"/>
          <p14:tracePt t="61785" x="3721100" y="4876800"/>
          <p14:tracePt t="61802" x="3778250" y="4876800"/>
          <p14:tracePt t="61818" x="3810000" y="4876800"/>
          <p14:tracePt t="61835" x="3854450" y="4870450"/>
          <p14:tracePt t="61852" x="3898900" y="4870450"/>
          <p14:tracePt t="61869" x="3911600" y="4870450"/>
          <p14:tracePt t="61870" x="3917950" y="4870450"/>
          <p14:tracePt t="61885" x="3924300" y="4870450"/>
          <p14:tracePt t="61902" x="3937000" y="4864100"/>
          <p14:tracePt t="61918" x="3956050" y="4864100"/>
          <p14:tracePt t="61935" x="3968750" y="4864100"/>
          <p14:tracePt t="61952" x="4000500" y="4864100"/>
          <p14:tracePt t="61968" x="4038600" y="4864100"/>
          <p14:tracePt t="61985" x="4083050" y="4864100"/>
          <p14:tracePt t="62002" x="4095750" y="4864100"/>
          <p14:tracePt t="62018" x="4121150" y="4864100"/>
          <p14:tracePt t="62035" x="4152900" y="4864100"/>
          <p14:tracePt t="62052" x="4171950" y="4864100"/>
          <p14:tracePt t="62068" x="4191000" y="4864100"/>
          <p14:tracePt t="62085" x="4222750" y="4864100"/>
          <p14:tracePt t="62102" x="4248150" y="4864100"/>
          <p14:tracePt t="62118" x="4267200" y="4864100"/>
          <p14:tracePt t="62121" x="4279900" y="4864100"/>
          <p14:tracePt t="62135" x="4311650" y="4851400"/>
          <p14:tracePt t="62152" x="4330700" y="4851400"/>
          <p14:tracePt t="62168" x="4362450" y="4845050"/>
          <p14:tracePt t="62185" x="4381500" y="4845050"/>
          <p14:tracePt t="62202" x="4400550" y="4845050"/>
          <p14:tracePt t="62218" x="4419600" y="4845050"/>
          <p14:tracePt t="62235" x="4438650" y="4845050"/>
          <p14:tracePt t="62252" x="4457700" y="4845050"/>
          <p14:tracePt t="62268" x="4483100" y="4845050"/>
          <p14:tracePt t="62285" x="4514850" y="4845050"/>
          <p14:tracePt t="62302" x="4521200" y="4845050"/>
          <p14:tracePt t="62318" x="4546600" y="4845050"/>
          <p14:tracePt t="62335" x="4572000" y="4845050"/>
          <p14:tracePt t="62352" x="4591050" y="4845050"/>
          <p14:tracePt t="62368" x="4597400" y="4845050"/>
          <p14:tracePt t="62385" x="4629150" y="4845050"/>
          <p14:tracePt t="62402" x="4660900" y="4845050"/>
          <p14:tracePt t="62419" x="4705350" y="4845050"/>
          <p14:tracePt t="62435" x="4718050" y="4845050"/>
          <p14:tracePt t="62452" x="4762500" y="4845050"/>
          <p14:tracePt t="62468" x="4794250" y="4845050"/>
          <p14:tracePt t="62485" x="4806950" y="4838700"/>
          <p14:tracePt t="62502" x="4838700" y="4838700"/>
          <p14:tracePt t="62518" x="4870450" y="4826000"/>
          <p14:tracePt t="62535" x="4902200" y="4826000"/>
          <p14:tracePt t="62552" x="4921250" y="4826000"/>
          <p14:tracePt t="62568" x="4946650" y="4826000"/>
          <p14:tracePt t="62585" x="4978400" y="4826000"/>
          <p14:tracePt t="62602" x="4984750" y="4826000"/>
          <p14:tracePt t="62604" x="5003800" y="4826000"/>
          <p14:tracePt t="62619" x="5010150" y="4826000"/>
          <p14:tracePt t="62635" x="5022850" y="4826000"/>
          <p14:tracePt t="62652" x="5041900" y="4826000"/>
          <p14:tracePt t="62669" x="5054600" y="4826000"/>
          <p14:tracePt t="62671" x="5067300" y="4826000"/>
          <p14:tracePt t="62685" x="5073650" y="4826000"/>
          <p14:tracePt t="62702" x="5080000" y="4826000"/>
          <p14:tracePt t="62719" x="5086350" y="4826000"/>
          <p14:tracePt t="62735" x="5092700" y="4826000"/>
          <p14:tracePt t="62752" x="5099050" y="4826000"/>
          <p14:tracePt t="62768" x="5118100" y="4826000"/>
          <p14:tracePt t="62785" x="5130800" y="4826000"/>
          <p14:tracePt t="62802" x="5143500" y="4826000"/>
          <p14:tracePt t="62818" x="5162550" y="4826000"/>
          <p14:tracePt t="62835" x="5181600" y="4826000"/>
          <p14:tracePt t="62852" x="5187950" y="4826000"/>
          <p14:tracePt t="62854" x="5194300" y="4826000"/>
          <p14:tracePt t="62885" x="5200650" y="4826000"/>
          <p14:tracePt t="62902" x="5207000" y="4826000"/>
          <p14:tracePt t="62918" x="5213350" y="4826000"/>
          <p14:tracePt t="62935" x="5226050" y="4826000"/>
          <p14:tracePt t="62952" x="5232400" y="4826000"/>
          <p14:tracePt t="63393" x="5238750" y="4826000"/>
          <p14:tracePt t="63404" x="5251450" y="4826000"/>
          <p14:tracePt t="63412" x="5264150" y="4826000"/>
          <p14:tracePt t="63422" x="5270500" y="4826000"/>
          <p14:tracePt t="63435" x="5283200" y="4826000"/>
          <p14:tracePt t="63452" x="5327650" y="4826000"/>
          <p14:tracePt t="63468" x="5353050" y="4826000"/>
          <p14:tracePt t="63485" x="5403850" y="4851400"/>
          <p14:tracePt t="63502" x="5473700" y="4876800"/>
          <p14:tracePt t="63518" x="5499100" y="4883150"/>
          <p14:tracePt t="63520" x="5524500" y="4895850"/>
          <p14:tracePt t="63535" x="5549900" y="4902200"/>
          <p14:tracePt t="63552" x="5575300" y="4908550"/>
          <p14:tracePt t="63568" x="5581650" y="4908550"/>
          <p14:tracePt t="63606" x="5588000" y="4908550"/>
          <p14:tracePt t="63625" x="5594350" y="4914900"/>
          <p14:tracePt t="63635" x="5600700" y="4914900"/>
          <p14:tracePt t="63655" x="5607050" y="4914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项目管理的概念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63750" y="1773238"/>
            <a:ext cx="8604250" cy="5084762"/>
          </a:xfrm>
        </p:spPr>
        <p:txBody>
          <a:bodyPr/>
          <a:lstStyle/>
          <a:p>
            <a:pPr eaLnBrk="1" hangingPunct="1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2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软件项目管理的必要性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latin typeface="宋体" panose="02010600030101010101" pitchFamily="2" charset="-122"/>
              </a:rPr>
              <a:t>无规则、混乱的开发状态，进度滞后，费用超支等失败的例子很多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latin typeface="宋体" panose="02010600030101010101" pitchFamily="2" charset="-122"/>
              </a:rPr>
              <a:t>业务失败，合同纠纷，法律诉讼，客户投诉等困扰软件业</a:t>
            </a:r>
          </a:p>
          <a:p>
            <a:pPr eaLnBrk="1" hangingPunct="1">
              <a:lnSpc>
                <a:spcPct val="150000"/>
              </a:lnSpc>
            </a:pPr>
            <a:endParaRPr lang="en-US" altLang="zh-CN" sz="2000">
              <a:latin typeface="宋体" panose="02010600030101010101" pitchFamily="2" charset="-122"/>
            </a:endParaRP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4151313" y="3716339"/>
          <a:ext cx="4316412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位图图像" r:id="rId5" imgW="6133333" imgH="3161905" progId="Paint.Picture">
                  <p:embed/>
                </p:oleObj>
              </mc:Choice>
              <mc:Fallback>
                <p:oleObj name="位图图像" r:id="rId5" imgW="6133333" imgH="3161905" progId="Paint.Picture">
                  <p:embed/>
                  <p:pic>
                    <p:nvPicPr>
                      <p:cNvPr id="297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3" y="3716339"/>
                        <a:ext cx="4316412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0C0C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4511676" y="6165850"/>
            <a:ext cx="33829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0" lang="zh-CN" altLang="en-US" sz="200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美国</a:t>
            </a:r>
            <a:r>
              <a:rPr kumimoji="0" lang="en-US" altLang="zh-CN" sz="200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1999</a:t>
            </a:r>
            <a:r>
              <a:rPr kumimoji="0" lang="zh-CN" altLang="en-US" sz="200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年软件项目的统计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0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974"/>
    </mc:Choice>
    <mc:Fallback>
      <p:transition spd="slow" advTm="103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107" x="5632450" y="4914900"/>
          <p14:tracePt t="69116" x="5670550" y="4908550"/>
          <p14:tracePt t="69126" x="5721350" y="4883150"/>
          <p14:tracePt t="69137" x="5791200" y="4870450"/>
          <p14:tracePt t="69151" x="5861050" y="4851400"/>
          <p14:tracePt t="69168" x="6032500" y="4800600"/>
          <p14:tracePt t="69184" x="6203950" y="4775200"/>
          <p14:tracePt t="69201" x="6273800" y="4749800"/>
          <p14:tracePt t="69217" x="6394450" y="4730750"/>
          <p14:tracePt t="69234" x="6438900" y="4724400"/>
          <p14:tracePt t="69251" x="6451600" y="4724400"/>
          <p14:tracePt t="69268" x="6477000" y="4711700"/>
          <p14:tracePt t="69284" x="6540500" y="4692650"/>
          <p14:tracePt t="69301" x="6635750" y="4660900"/>
          <p14:tracePt t="69317" x="6692900" y="4641850"/>
          <p14:tracePt t="69334" x="6851650" y="4552950"/>
          <p14:tracePt t="69351" x="7016750" y="4438650"/>
          <p14:tracePt t="69367" x="7162800" y="4318000"/>
          <p14:tracePt t="69384" x="7239000" y="4267200"/>
          <p14:tracePt t="69401" x="7321550" y="4191000"/>
          <p14:tracePt t="69418" x="7346950" y="4159250"/>
          <p14:tracePt t="69435" x="7346950" y="4140200"/>
          <p14:tracePt t="69436" x="7346950" y="4133850"/>
          <p14:tracePt t="69451" x="7346950" y="4121150"/>
          <p14:tracePt t="69467" x="7346950" y="4070350"/>
          <p14:tracePt t="69484" x="7346950" y="3968750"/>
          <p14:tracePt t="69501" x="7321550" y="3898900"/>
          <p14:tracePt t="69518" x="7251700" y="3784600"/>
          <p14:tracePt t="69534" x="7175500" y="3702050"/>
          <p14:tracePt t="69551" x="7080250" y="3644900"/>
          <p14:tracePt t="69567" x="7023100" y="3613150"/>
          <p14:tracePt t="69584" x="6940550" y="3568700"/>
          <p14:tracePt t="69601" x="6858000" y="3492500"/>
          <p14:tracePt t="69618" x="6756400" y="3441700"/>
          <p14:tracePt t="69634" x="6718300" y="3409950"/>
          <p14:tracePt t="69651" x="6648450" y="3371850"/>
          <p14:tracePt t="69667" x="6597650" y="3352800"/>
          <p14:tracePt t="69684" x="6578600" y="3346450"/>
          <p14:tracePt t="69701" x="6572250" y="3340100"/>
          <p14:tracePt t="69900" x="6578600" y="3340100"/>
          <p14:tracePt t="69985" x="6578600" y="3346450"/>
          <p14:tracePt t="70024" x="6584950" y="3352800"/>
          <p14:tracePt t="70043" x="6584950" y="3359150"/>
          <p14:tracePt t="70072" x="6584950" y="3365500"/>
          <p14:tracePt t="70101" x="6584950" y="3371850"/>
          <p14:tracePt t="70121" x="6584950" y="3378200"/>
          <p14:tracePt t="70139" x="6591300" y="3378200"/>
          <p14:tracePt t="70149" x="6591300" y="3384550"/>
          <p14:tracePt t="70169" x="6591300" y="3390900"/>
          <p14:tracePt t="70187" x="6591300" y="3403600"/>
          <p14:tracePt t="70217" x="6597650" y="3403600"/>
          <p14:tracePt t="70237" x="6597650" y="3409950"/>
          <p14:tracePt t="70275" x="6610350" y="3409950"/>
          <p14:tracePt t="70323" x="6616700" y="3409950"/>
          <p14:tracePt t="70381" x="6623050" y="3409950"/>
          <p14:tracePt t="70477" x="6629400" y="3409950"/>
          <p14:tracePt t="70564" x="6635750" y="3409950"/>
          <p14:tracePt t="70690" x="6642100" y="3409950"/>
          <p14:tracePt t="70748" x="6648450" y="3409950"/>
          <p14:tracePt t="70767" x="6654800" y="3409950"/>
          <p14:tracePt t="70815" x="6661150" y="3409950"/>
          <p14:tracePt t="70873" x="6661150" y="3397250"/>
          <p14:tracePt t="70979" x="6654800" y="3397250"/>
          <p14:tracePt t="70990" x="6648450" y="3397250"/>
          <p14:tracePt t="70999" x="6642100" y="3397250"/>
          <p14:tracePt t="71009" x="6629400" y="3397250"/>
          <p14:tracePt t="71020" x="6616700" y="3397250"/>
          <p14:tracePt t="71034" x="6610350" y="3397250"/>
          <p14:tracePt t="71051" x="6597650" y="3397250"/>
          <p14:tracePt t="71068" x="6591300" y="3397250"/>
          <p14:tracePt t="71084" x="6584950" y="3397250"/>
          <p14:tracePt t="71101" x="6578600" y="3397250"/>
          <p14:tracePt t="71118" x="6565900" y="3397250"/>
          <p14:tracePt t="71134" x="6540500" y="3397250"/>
          <p14:tracePt t="71151" x="6527800" y="3397250"/>
          <p14:tracePt t="71153" x="6521450" y="3397250"/>
          <p14:tracePt t="71168" x="6515100" y="3397250"/>
          <p14:tracePt t="71184" x="6489700" y="3397250"/>
          <p14:tracePt t="71202" x="6483350" y="3397250"/>
          <p14:tracePt t="71221" x="6477000" y="3397250"/>
          <p14:tracePt t="71269" x="6470650" y="3397250"/>
          <p14:tracePt t="71297" x="6464300" y="3397250"/>
          <p14:tracePt t="71326" x="6457950" y="3397250"/>
          <p14:tracePt t="71559" x="6457950" y="3390900"/>
          <p14:tracePt t="71569" x="6464300" y="3390900"/>
          <p14:tracePt t="71599" x="6470650" y="3390900"/>
          <p14:tracePt t="71617" x="6477000" y="3390900"/>
          <p14:tracePt t="71637" x="6483350" y="3390900"/>
          <p14:tracePt t="71655" x="6489700" y="3390900"/>
          <p14:tracePt t="71664" x="6502400" y="3390900"/>
          <p14:tracePt t="71684" x="6508750" y="3390900"/>
          <p14:tracePt t="71694" x="6515100" y="3390900"/>
          <p14:tracePt t="71704" x="6521450" y="3390900"/>
          <p14:tracePt t="71717" x="6546850" y="3390900"/>
          <p14:tracePt t="71734" x="6629400" y="3390900"/>
          <p14:tracePt t="71751" x="6743700" y="3390900"/>
          <p14:tracePt t="71767" x="6794500" y="3390900"/>
          <p14:tracePt t="71784" x="6870700" y="3397250"/>
          <p14:tracePt t="71801" x="6889750" y="3397250"/>
          <p14:tracePt t="71834" x="6889750" y="3403600"/>
          <p14:tracePt t="71877" x="6883400" y="3403600"/>
          <p14:tracePt t="71887" x="6877050" y="3403600"/>
          <p14:tracePt t="71897" x="6877050" y="34163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项目管理的概念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24113" y="1916114"/>
            <a:ext cx="8064500" cy="49418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60000"/>
              </a:spcBef>
            </a:pPr>
            <a:r>
              <a:rPr lang="zh-CN" altLang="en-US" sz="2000">
                <a:solidFill>
                  <a:srgbClr val="B9490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软件危机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>
                <a:latin typeface="宋体" panose="02010600030101010101" pitchFamily="2" charset="-122"/>
              </a:rPr>
              <a:t>就是软件生产能力和业务发展需求不相适应的现象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>
                <a:latin typeface="宋体" panose="02010600030101010101" pitchFamily="2" charset="-122"/>
              </a:rPr>
              <a:t>就是弱的软件生产能力和强的业务发展需求之间的矛盾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000">
                <a:solidFill>
                  <a:srgbClr val="B9490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软件危机表现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>
                <a:latin typeface="宋体" panose="02010600030101010101" pitchFamily="2" charset="-122"/>
              </a:rPr>
              <a:t>开发过程随心所欲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>
                <a:latin typeface="宋体" panose="02010600030101010101" pitchFamily="2" charset="-122"/>
              </a:rPr>
              <a:t>时间计划和费用估算缺乏现实的基础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>
                <a:latin typeface="宋体" panose="02010600030101010101" pitchFamily="2" charset="-122"/>
              </a:rPr>
              <a:t>管理者主要在应付突发事件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>
                <a:latin typeface="宋体" panose="02010600030101010101" pitchFamily="2" charset="-122"/>
              </a:rPr>
              <a:t>对产品质量缺乏客观基础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>
                <a:latin typeface="宋体" panose="02010600030101010101" pitchFamily="2" charset="-122"/>
              </a:rPr>
              <a:t>软件开发的成败建立在个人能力基础上</a:t>
            </a:r>
          </a:p>
          <a:p>
            <a:pPr eaLnBrk="1" hangingPunct="1">
              <a:lnSpc>
                <a:spcPct val="130000"/>
              </a:lnSpc>
            </a:pPr>
            <a:endParaRPr lang="en-US" altLang="zh-CN" sz="2000">
              <a:latin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97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67"/>
    </mc:Choice>
    <mc:Fallback>
      <p:transition spd="slow" advTm="112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项目管理的概念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773238"/>
            <a:ext cx="8208963" cy="50847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chemeClr val="accent2"/>
                </a:solidFill>
                <a:ea typeface="黑体" panose="02010609060101010101" pitchFamily="49" charset="-122"/>
              </a:rPr>
              <a:t>成功的项目</a:t>
            </a:r>
          </a:p>
          <a:p>
            <a:pPr lvl="1" eaLnBrk="1" hangingPunct="1"/>
            <a:r>
              <a:rPr lang="zh-CN" altLang="en-US" smtClean="0"/>
              <a:t>满足或者超过干系人的期望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4" y="2852739"/>
            <a:ext cx="4124325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7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66"/>
    </mc:Choice>
    <mc:Fallback>
      <p:transition spd="slow" advTm="37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项目管理的概念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7851" y="1773238"/>
            <a:ext cx="8640763" cy="50847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>
                <a:ea typeface="黑体" panose="02010609060101010101" pitchFamily="49" charset="-122"/>
              </a:rPr>
              <a:t>项目管理的基本内容</a:t>
            </a:r>
          </a:p>
          <a:p>
            <a:pPr lvl="1" eaLnBrk="1" hangingPunct="1"/>
            <a:r>
              <a:rPr lang="en-US" altLang="zh-CN" sz="2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PMBOK:A guide to the Project management Body Of  Knowledge</a:t>
            </a:r>
            <a:r>
              <a:rPr lang="en-US" altLang="zh-CN" smtClean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852739"/>
            <a:ext cx="8027988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63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85"/>
    </mc:Choice>
    <mc:Fallback>
      <p:transition spd="slow" advTm="20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97" x="6870700" y="3422650"/>
          <p14:tracePt t="8716" x="6858000" y="3422650"/>
          <p14:tracePt t="8735" x="6826250" y="3441700"/>
          <p14:tracePt t="8744" x="6788150" y="3460750"/>
          <p14:tracePt t="8765" x="6762750" y="3473450"/>
          <p14:tracePt t="8783" x="6737350" y="3479800"/>
          <p14:tracePt t="8794" x="6686550" y="3498850"/>
          <p14:tracePt t="8812" x="6616700" y="3524250"/>
          <p14:tracePt t="8841" x="6508750" y="3549650"/>
          <p14:tracePt t="8852" x="6457950" y="3556000"/>
          <p14:tracePt t="8870" x="6356350" y="3568700"/>
          <p14:tracePt t="8890" x="6305550" y="3568700"/>
          <p14:tracePt t="8910" x="6223000" y="3568700"/>
          <p14:tracePt t="8920" x="6146800" y="3568700"/>
          <p14:tracePt t="8938" x="6032500" y="3568700"/>
          <p14:tracePt t="8957" x="5949950" y="3568700"/>
          <p14:tracePt t="8967" x="5861050" y="3581400"/>
          <p14:tracePt t="8986" x="5765800" y="3581400"/>
          <p14:tracePt t="8995" x="5727700" y="3581400"/>
          <p14:tracePt t="9015" x="5638800" y="3581400"/>
          <p14:tracePt t="9025" x="5562600" y="3581400"/>
          <p14:tracePt t="9044" x="5461000" y="3581400"/>
          <p14:tracePt t="9064" x="5378450" y="3581400"/>
          <p14:tracePt t="9082" x="5295900" y="3594100"/>
          <p14:tracePt t="9093" x="5181600" y="3594100"/>
          <p14:tracePt t="9111" x="5099050" y="3594100"/>
          <p14:tracePt t="9130" x="4984750" y="3606800"/>
          <p14:tracePt t="9141" x="4838700" y="3619500"/>
          <p14:tracePt t="9157" x="4800600" y="3619500"/>
          <p14:tracePt t="9174" x="4699000" y="3632200"/>
          <p14:tracePt t="9191" x="4584700" y="3644900"/>
          <p14:tracePt t="9208" x="4457700" y="3644900"/>
          <p14:tracePt t="9224" x="4368800" y="3657600"/>
          <p14:tracePt t="9241" x="4241800" y="3670300"/>
          <p14:tracePt t="9257" x="4140200" y="3670300"/>
          <p14:tracePt t="9274" x="3994150" y="3670300"/>
          <p14:tracePt t="9291" x="3886200" y="3670300"/>
          <p14:tracePt t="9314" x="3727450" y="3676650"/>
          <p14:tracePt t="9324" x="3625850" y="3676650"/>
          <p14:tracePt t="9344" x="3511550" y="3676650"/>
          <p14:tracePt t="9363" x="3429000" y="3689350"/>
          <p14:tracePt t="9382" x="3333750" y="3689350"/>
          <p14:tracePt t="9393" x="3244850" y="3702050"/>
          <p14:tracePt t="9411" x="3130550" y="3714750"/>
          <p14:tracePt t="9430" x="3048000" y="3740150"/>
          <p14:tracePt t="9441" x="2946400" y="3752850"/>
          <p14:tracePt t="9460" x="2844800" y="3778250"/>
          <p14:tracePt t="9474" x="2806700" y="3784600"/>
          <p14:tracePt t="9491" x="2717800" y="3822700"/>
          <p14:tracePt t="9508" x="2635250" y="3860800"/>
          <p14:tracePt t="9524" x="2546350" y="3911600"/>
          <p14:tracePt t="9541" x="2470150" y="3962400"/>
          <p14:tracePt t="9557" x="2413000" y="3994150"/>
          <p14:tracePt t="9574" x="2355850" y="4044950"/>
          <p14:tracePt t="9591" x="2298700" y="4102100"/>
          <p14:tracePt t="9607" x="2235200" y="4178300"/>
          <p14:tracePt t="9624" x="2165350" y="4279900"/>
          <p14:tracePt t="9658" x="2120900" y="4343400"/>
          <p14:tracePt t="9674" x="2032000" y="4533900"/>
          <p14:tracePt t="9691" x="2000250" y="4603750"/>
          <p14:tracePt t="9724" x="1962150" y="4711700"/>
          <p14:tracePt t="9741" x="1962150" y="4762500"/>
          <p14:tracePt t="9760" x="1962150" y="4813300"/>
          <p14:tracePt t="9788" x="1968500" y="4921250"/>
          <p14:tracePt t="9796" x="1981200" y="5003800"/>
          <p14:tracePt t="9816" x="1987550" y="5029200"/>
          <p14:tracePt t="9836" x="2019300" y="5067300"/>
          <p14:tracePt t="9845" x="2038350" y="5086350"/>
          <p14:tracePt t="9864" x="2089150" y="5143500"/>
          <p14:tracePt t="9884" x="2197100" y="5207000"/>
          <p14:tracePt t="9903" x="2286000" y="5257800"/>
          <p14:tracePt t="9915" x="2374900" y="5308600"/>
          <p14:tracePt t="9932" x="2444750" y="5340350"/>
          <p14:tracePt t="9943" x="2470150" y="5353050"/>
          <p14:tracePt t="9961" x="2552700" y="5397500"/>
          <p14:tracePt t="9974" x="2622550" y="5448300"/>
          <p14:tracePt t="9991" x="2711450" y="5486400"/>
          <p14:tracePt t="10010" x="2781300" y="5530850"/>
          <p14:tracePt t="10028" x="2857500" y="5568950"/>
          <p14:tracePt t="10041" x="2927350" y="5619750"/>
          <p14:tracePt t="10058" x="3003550" y="5651500"/>
          <p14:tracePt t="10078" x="3086100" y="5689600"/>
          <p14:tracePt t="10091" x="3175000" y="5727700"/>
          <p14:tracePt t="10108" x="3200400" y="5734050"/>
          <p14:tracePt t="10124" x="3263900" y="5759450"/>
          <p14:tracePt t="10141" x="3321050" y="5765800"/>
          <p14:tracePt t="10158" x="3352800" y="5765800"/>
          <p14:tracePt t="10174" x="3416300" y="5765800"/>
          <p14:tracePt t="10191" x="3486150" y="5740400"/>
          <p14:tracePt t="10208" x="3556000" y="5715000"/>
          <p14:tracePt t="10224" x="3587750" y="5702300"/>
          <p14:tracePt t="10241" x="3638550" y="5657850"/>
          <p14:tracePt t="10261" x="3740150" y="5575300"/>
          <p14:tracePt t="10274" x="3797300" y="5511800"/>
          <p14:tracePt t="10291" x="3848100" y="5435600"/>
          <p14:tracePt t="10309" x="3892550" y="5365750"/>
          <p14:tracePt t="10324" x="3943350" y="5302250"/>
          <p14:tracePt t="10341" x="3975100" y="5232400"/>
          <p14:tracePt t="10357" x="3987800" y="5162550"/>
          <p14:tracePt t="10377" x="4013200" y="5111750"/>
          <p14:tracePt t="10391" x="4013200" y="5060950"/>
          <p14:tracePt t="10407" x="4013200" y="5010150"/>
          <p14:tracePt t="10424" x="4013200" y="4984750"/>
          <p14:tracePt t="10441" x="3994150" y="4914900"/>
          <p14:tracePt t="10458" x="3975100" y="4845050"/>
          <p14:tracePt t="10474" x="3924300" y="4762500"/>
          <p14:tracePt t="10491" x="3873500" y="4673600"/>
          <p14:tracePt t="10508" x="3810000" y="4578350"/>
          <p14:tracePt t="10524" x="3740150" y="4476750"/>
          <p14:tracePt t="10541" x="3638550" y="4318000"/>
          <p14:tracePt t="10558" x="3562350" y="4197350"/>
          <p14:tracePt t="10574" x="3467100" y="4064000"/>
          <p14:tracePt t="10591" x="3416300" y="3987800"/>
          <p14:tracePt t="10608" x="3365500" y="3905250"/>
          <p14:tracePt t="10624" x="3321050" y="3829050"/>
          <p14:tracePt t="10641" x="3289300" y="3784600"/>
          <p14:tracePt t="10657" x="3251200" y="3727450"/>
          <p14:tracePt t="10691" x="3187700" y="3644900"/>
          <p14:tracePt t="10707" x="3175000" y="3625850"/>
          <p14:tracePt t="10734" x="3124200" y="3562350"/>
          <p14:tracePt t="10744" x="3105150" y="3543300"/>
          <p14:tracePt t="10781" x="3098800" y="3536950"/>
          <p14:tracePt t="10888" x="3098800" y="3549650"/>
          <p14:tracePt t="10907" x="3117850" y="3568700"/>
          <p14:tracePt t="10919" x="3175000" y="3613150"/>
          <p14:tracePt t="10936" x="3244850" y="3644900"/>
          <p14:tracePt t="10955" x="3321050" y="3695700"/>
          <p14:tracePt t="10965" x="3403600" y="3733800"/>
          <p14:tracePt t="10984" x="3536950" y="3771900"/>
          <p14:tracePt t="11004" x="3657600" y="3810000"/>
          <p14:tracePt t="11022" x="3822700" y="3854450"/>
          <p14:tracePt t="11032" x="3937000" y="3879850"/>
          <p14:tracePt t="11043" x="3987800" y="3892550"/>
          <p14:tracePt t="11061" x="4108450" y="3905250"/>
          <p14:tracePt t="11081" x="4235450" y="3930650"/>
          <p14:tracePt t="11091" x="4400550" y="3956050"/>
          <p14:tracePt t="11110" x="4565650" y="3981450"/>
          <p14:tracePt t="11129" x="4724400" y="4000500"/>
          <p14:tracePt t="11148" x="4959350" y="4025900"/>
          <p14:tracePt t="11159" x="5207000" y="4064000"/>
          <p14:tracePt t="11177" x="5448300" y="4076700"/>
          <p14:tracePt t="11207" x="5727700" y="4102100"/>
          <p14:tracePt t="11216" x="5930900" y="4121150"/>
          <p14:tracePt t="11235" x="6108700" y="4133850"/>
          <p14:tracePt t="11254" x="6311900" y="4146550"/>
          <p14:tracePt t="11264" x="6623050" y="4184650"/>
          <p14:tracePt t="11284" x="6800850" y="4197350"/>
          <p14:tracePt t="11303" x="7029450" y="4210050"/>
          <p14:tracePt t="11323" x="7188200" y="4210050"/>
          <p14:tracePt t="11331" x="7416800" y="4229100"/>
          <p14:tracePt t="11352" x="7613650" y="4229100"/>
          <p14:tracePt t="11361" x="7696200" y="4241800"/>
          <p14:tracePt t="11380" x="7893050" y="4241800"/>
          <p14:tracePt t="11391" x="8058150" y="4254500"/>
          <p14:tracePt t="11410" x="8204200" y="4254500"/>
          <p14:tracePt t="11428" x="8382000" y="4248150"/>
          <p14:tracePt t="11441" x="8509000" y="4248150"/>
          <p14:tracePt t="11458" x="8674100" y="4235450"/>
          <p14:tracePt t="11478" x="8801100" y="4235450"/>
          <p14:tracePt t="11496" x="8947150" y="4235450"/>
          <p14:tracePt t="11507" x="9061450" y="4235450"/>
          <p14:tracePt t="11524" x="9112250" y="4235450"/>
          <p14:tracePt t="11541" x="9194800" y="4222750"/>
          <p14:tracePt t="11557" x="9226550" y="4203700"/>
          <p14:tracePt t="11574" x="9290050" y="4178300"/>
          <p14:tracePt t="11591" x="9302750" y="4171950"/>
          <p14:tracePt t="11611" x="9302750" y="4165600"/>
          <p14:tracePt t="11630" x="9302750" y="4159250"/>
          <p14:tracePt t="11651" x="9302750" y="4152900"/>
          <p14:tracePt t="11728" x="9321800" y="4146550"/>
          <p14:tracePt t="11737" x="9347200" y="4133850"/>
          <p14:tracePt t="11756" x="9398000" y="4133850"/>
          <p14:tracePt t="11777" x="9448800" y="4133850"/>
          <p14:tracePt t="11795" x="9512300" y="4133850"/>
          <p14:tracePt t="11806" x="9563100" y="4127500"/>
          <p14:tracePt t="11825" x="9569450" y="4121150"/>
          <p14:tracePt t="11911" x="9550400" y="4127500"/>
          <p14:tracePt t="11930" x="9505950" y="4146550"/>
          <p14:tracePt t="11950" x="9467850" y="4178300"/>
          <p14:tracePt t="11969" x="9423400" y="4222750"/>
          <p14:tracePt t="11978" x="9391650" y="4267200"/>
          <p14:tracePt t="11988" x="9372600" y="4279900"/>
          <p14:tracePt t="12009" x="9334500" y="4324350"/>
          <p14:tracePt t="12018" x="9302750" y="4368800"/>
          <p14:tracePt t="12037" x="9283700" y="4394200"/>
          <p14:tracePt t="12056" x="9251950" y="4432300"/>
          <p14:tracePt t="12077" x="9226550" y="4489450"/>
          <p14:tracePt t="12084" x="9226550" y="4527550"/>
          <p14:tracePt t="12104" x="9226550" y="4572000"/>
          <p14:tracePt t="12123" x="9226550" y="4641850"/>
          <p14:tracePt t="12153" x="9271000" y="4781550"/>
          <p14:tracePt t="12162" x="9309100" y="4851400"/>
          <p14:tracePt t="12182" x="9340850" y="4921250"/>
          <p14:tracePt t="12201" x="9372600" y="4953000"/>
          <p14:tracePt t="12211" x="9417050" y="5022850"/>
          <p14:tracePt t="12229" x="9499600" y="5130800"/>
          <p14:tracePt t="12249" x="9544050" y="5187950"/>
          <p14:tracePt t="12259" x="9607550" y="5264150"/>
          <p14:tracePt t="12277" x="9639300" y="5308600"/>
          <p14:tracePt t="12298" x="9702800" y="5365750"/>
          <p14:tracePt t="12307" x="9728200" y="5397500"/>
          <p14:tracePt t="12327" x="9791700" y="5467350"/>
          <p14:tracePt t="12336" x="9867900" y="5530850"/>
          <p14:tracePt t="12355" x="9937750" y="5594350"/>
          <p14:tracePt t="12375" x="10013950" y="5645150"/>
          <p14:tracePt t="12384" x="10083800" y="5689600"/>
          <p14:tracePt t="12404" x="10160000" y="5727700"/>
          <p14:tracePt t="12423" x="10185400" y="5746750"/>
          <p14:tracePt t="12442" x="10191750" y="5746750"/>
          <p14:tracePt t="12451" x="10248900" y="5740400"/>
          <p14:tracePt t="12461" x="10274300" y="5740400"/>
          <p14:tracePt t="12480" x="10337800" y="5721350"/>
          <p14:tracePt t="12500" x="10426700" y="5683250"/>
          <p14:tracePt t="12510" x="10445750" y="5664200"/>
          <p14:tracePt t="12529" x="10509250" y="5613400"/>
          <p14:tracePt t="12548" x="10585450" y="5549900"/>
          <p14:tracePt t="12559" x="10648950" y="5473700"/>
          <p14:tracePt t="12577" x="10725150" y="5384800"/>
          <p14:tracePt t="12596" x="10744200" y="5359400"/>
          <p14:tracePt t="12607" x="10788650" y="5289550"/>
          <p14:tracePt t="12625" x="10807700" y="5264150"/>
          <p14:tracePt t="12641" x="10826750" y="5200650"/>
          <p14:tracePt t="12657" x="10852150" y="5130800"/>
          <p14:tracePt t="12674" x="10871200" y="5041900"/>
          <p14:tracePt t="12691" x="10871200" y="4978400"/>
          <p14:tracePt t="12707" x="10883900" y="4921250"/>
          <p14:tracePt t="12724" x="10883900" y="4876800"/>
          <p14:tracePt t="12741" x="10883900" y="4838700"/>
          <p14:tracePt t="12758" x="10858500" y="4749800"/>
          <p14:tracePt t="12774" x="10833100" y="4692650"/>
          <p14:tracePt t="12791" x="10826750" y="4679950"/>
          <p14:tracePt t="12808" x="10795000" y="4629150"/>
          <p14:tracePt t="12824" x="10731500" y="4552950"/>
          <p14:tracePt t="12841" x="10687050" y="4495800"/>
          <p14:tracePt t="12858" x="10566400" y="4368800"/>
          <p14:tracePt t="12877" x="10509250" y="4324350"/>
          <p14:tracePt t="12895" x="10464800" y="4292600"/>
          <p14:tracePt t="12917" x="10407650" y="4260850"/>
          <p14:tracePt t="12925" x="10331450" y="4210050"/>
          <p14:tracePt t="12941" x="10306050" y="4203700"/>
          <p14:tracePt t="12957" x="10229850" y="4165600"/>
          <p14:tracePt t="12974" x="10172700" y="4133850"/>
          <p14:tracePt t="12991" x="10083800" y="4108450"/>
          <p14:tracePt t="13008" x="10058400" y="4102100"/>
          <p14:tracePt t="13024" x="9982200" y="4089400"/>
          <p14:tracePt t="13041" x="9899650" y="4076700"/>
          <p14:tracePt t="13058" x="9874250" y="4070350"/>
          <p14:tracePt t="13074" x="9810750" y="4070350"/>
          <p14:tracePt t="13091" x="9791700" y="4070350"/>
          <p14:tracePt t="13108" x="9740900" y="4070350"/>
          <p14:tracePt t="13127" x="9690100" y="4070350"/>
          <p14:tracePt t="13146" x="9639300" y="4070350"/>
          <p14:tracePt t="13158" x="9588500" y="4070350"/>
          <p14:tracePt t="13177" x="9518650" y="4095750"/>
          <p14:tracePt t="13194" x="9448800" y="4108450"/>
          <p14:tracePt t="13207" x="9378950" y="4121150"/>
          <p14:tracePt t="13224" x="9309100" y="4140200"/>
          <p14:tracePt t="13244" x="9271000" y="4140200"/>
          <p14:tracePt t="13258" x="9245600" y="4152900"/>
          <p14:tracePt t="13274" x="9182100" y="4152900"/>
          <p14:tracePt t="13291" x="9150350" y="4152900"/>
          <p14:tracePt t="13308" x="9086850" y="4152900"/>
          <p14:tracePt t="13324" x="9023350" y="4152900"/>
          <p14:tracePt t="13341" x="8921750" y="4133850"/>
          <p14:tracePt t="13358" x="8832850" y="4121150"/>
          <p14:tracePt t="13374" x="8750300" y="4095750"/>
          <p14:tracePt t="13391" x="8667750" y="4070350"/>
          <p14:tracePt t="13408" x="8521700" y="4013200"/>
          <p14:tracePt t="13441" x="8401050" y="3956050"/>
          <p14:tracePt t="13457" x="8210550" y="3854450"/>
          <p14:tracePt t="13491" x="8121650" y="3803650"/>
          <p14:tracePt t="13508" x="7931150" y="3702050"/>
          <p14:tracePt t="13524" x="7829550" y="3663950"/>
          <p14:tracePt t="13544" x="7772400" y="3632200"/>
          <p14:tracePt t="13562" x="7664450" y="3587750"/>
          <p14:tracePt t="13580" x="7556500" y="3536950"/>
          <p14:tracePt t="13600" x="7473950" y="3511550"/>
          <p14:tracePt t="13620" x="7416800" y="3473450"/>
          <p14:tracePt t="13629" x="7327900" y="3448050"/>
          <p14:tracePt t="13649" x="7258050" y="3429000"/>
          <p14:tracePt t="13669" x="7175500" y="3403600"/>
          <p14:tracePt t="13678" x="7073900" y="3378200"/>
          <p14:tracePt t="13696" x="6991350" y="3365500"/>
          <p14:tracePt t="13728" x="6864350" y="3333750"/>
          <p14:tracePt t="13735" x="6788150" y="3321050"/>
          <p14:tracePt t="13754" x="6699250" y="3308350"/>
          <p14:tracePt t="13774" x="6616700" y="3282950"/>
          <p14:tracePt t="13784" x="6515100" y="3270250"/>
          <p14:tracePt t="13802" x="6432550" y="3244850"/>
          <p14:tracePt t="13822" x="6330950" y="3232150"/>
          <p14:tracePt t="13841" x="6229350" y="3219450"/>
          <p14:tracePt t="13852" x="6146800" y="3200400"/>
          <p14:tracePt t="13871" x="6045200" y="3187700"/>
          <p14:tracePt t="13880" x="6007100" y="3175000"/>
          <p14:tracePt t="13900" x="5924550" y="3149600"/>
          <p14:tracePt t="13910" x="5822950" y="3136900"/>
          <p14:tracePt t="13928" x="5740400" y="3124200"/>
          <p14:tracePt t="13948" x="5638800" y="3117850"/>
          <p14:tracePt t="13967" x="5556250" y="3105150"/>
          <p14:tracePt t="13978" x="5473700" y="3092450"/>
          <p14:tracePt t="13996" x="5391150" y="3092450"/>
          <p14:tracePt t="14015" x="5308600" y="3079750"/>
          <p14:tracePt t="14034" x="5226050" y="3079750"/>
          <p14:tracePt t="14044" x="5143500" y="3079750"/>
          <p14:tracePt t="14057" x="5105400" y="3079750"/>
          <p14:tracePt t="14074" x="5041900" y="3086100"/>
          <p14:tracePt t="14093" x="4959350" y="3092450"/>
          <p14:tracePt t="14107" x="4908550" y="3105150"/>
          <p14:tracePt t="14124" x="4876800" y="3111500"/>
          <p14:tracePt t="14141" x="4838700" y="3136900"/>
          <p14:tracePt t="14158" x="4781550" y="3168650"/>
          <p14:tracePt t="14200" x="4730750" y="3219450"/>
          <p14:tracePt t="14209" x="4705350" y="3257550"/>
          <p14:tracePt t="14227" x="4692650" y="3282950"/>
          <p14:tracePt t="14266" x="4692650" y="3321050"/>
          <p14:tracePt t="14278" x="4699000" y="3371850"/>
          <p14:tracePt t="14295" x="4705350" y="3384550"/>
          <p14:tracePt t="14314" x="4724400" y="3435350"/>
          <p14:tracePt t="14324" x="4743450" y="3454400"/>
          <p14:tracePt t="14344" x="4775200" y="3498850"/>
          <p14:tracePt t="14353" x="4781550" y="3511550"/>
          <p14:tracePt t="14373" x="4806950" y="3530600"/>
          <p14:tracePt t="14383" x="4864100" y="3549650"/>
          <p14:tracePt t="14402" x="4902200" y="3568700"/>
          <p14:tracePt t="14421" x="4927600" y="3581400"/>
          <p14:tracePt t="14439" x="4991100" y="3600450"/>
          <p14:tracePt t="14449" x="5016500" y="3600450"/>
          <p14:tracePt t="14468" x="5054600" y="3600450"/>
          <p14:tracePt t="14488" x="5130800" y="3600450"/>
          <p14:tracePt t="14497" x="5194300" y="3600450"/>
          <p14:tracePt t="14507" x="5219700" y="3600450"/>
          <p14:tracePt t="14527" x="5295900" y="3600450"/>
          <p14:tracePt t="14546" x="5378450" y="3587750"/>
          <p14:tracePt t="14557" x="5467350" y="3575050"/>
          <p14:tracePt t="14576" x="5549900" y="3575050"/>
          <p14:tracePt t="14594" x="5632450" y="3562350"/>
          <p14:tracePt t="14613" x="5702300" y="3549650"/>
          <p14:tracePt t="14624" x="5778500" y="3549650"/>
          <p14:tracePt t="14644" x="5867400" y="3536950"/>
          <p14:tracePt t="14672" x="5988050" y="3530600"/>
          <p14:tracePt t="14681" x="6032500" y="3530600"/>
          <p14:tracePt t="14701" x="6102350" y="3517900"/>
          <p14:tracePt t="14719" x="6184900" y="3517900"/>
          <p14:tracePt t="14739" x="6280150" y="3517900"/>
          <p14:tracePt t="14749" x="6362700" y="3517900"/>
          <p14:tracePt t="14768" x="6445250" y="3517900"/>
          <p14:tracePt t="14787" x="6527800" y="3505200"/>
          <p14:tracePt t="14797" x="6578600" y="3505200"/>
          <p14:tracePt t="14816" x="6667500" y="3479800"/>
          <p14:tracePt t="14828" x="6692900" y="3479800"/>
          <p14:tracePt t="14845" x="6769100" y="3460750"/>
          <p14:tracePt t="14858" x="6838950" y="3422650"/>
          <p14:tracePt t="14874" x="6896100" y="3397250"/>
          <p14:tracePt t="14894" x="6921500" y="3384550"/>
          <p14:tracePt t="14907" x="6965950" y="3352800"/>
          <p14:tracePt t="14924" x="6985000" y="3321050"/>
          <p14:tracePt t="14961" x="7016750" y="3270250"/>
          <p14:tracePt t="14971" x="7035800" y="3219450"/>
          <p14:tracePt t="14980" x="7035800" y="3187700"/>
          <p14:tracePt t="15000" x="7042150" y="3155950"/>
          <p14:tracePt t="15018" x="7054850" y="3117850"/>
          <p14:tracePt t="15028" x="7048500" y="3079750"/>
          <p14:tracePt t="15048" x="7042150" y="3022600"/>
          <p14:tracePt t="15068" x="7004050" y="2965450"/>
          <p14:tracePt t="15087" x="6991350" y="2952750"/>
          <p14:tracePt t="15096" x="6921500" y="2908300"/>
          <p14:tracePt t="15116" x="6851650" y="2857500"/>
          <p14:tracePt t="15144" x="6737350" y="2800350"/>
          <p14:tracePt t="15154" x="6616700" y="2749550"/>
          <p14:tracePt t="15173" x="6502400" y="2711450"/>
          <p14:tracePt t="15193" x="6381750" y="2686050"/>
          <p14:tracePt t="15213" x="6286500" y="2660650"/>
          <p14:tracePt t="15221" x="6184900" y="2635250"/>
          <p14:tracePt t="15241" x="6083300" y="2609850"/>
          <p14:tracePt t="15251" x="5969000" y="2597150"/>
          <p14:tracePt t="15269" x="5816600" y="2565400"/>
          <p14:tracePt t="15289" x="5683250" y="2540000"/>
          <p14:tracePt t="15299" x="5638800" y="2540000"/>
          <p14:tracePt t="15318" x="5537200" y="2527300"/>
          <p14:tracePt t="15328" x="5422900" y="2514600"/>
          <p14:tracePt t="15347" x="5353050" y="2514600"/>
          <p14:tracePt t="15367" x="5270500" y="2514600"/>
          <p14:tracePt t="15385" x="5175250" y="2520950"/>
          <p14:tracePt t="15395" x="5092700" y="2533650"/>
          <p14:tracePt t="15416" x="4991100" y="2559050"/>
          <p14:tracePt t="15434" x="4902200" y="2597150"/>
          <p14:tracePt t="15444" x="4826000" y="2647950"/>
          <p14:tracePt t="15457" x="4800600" y="2667000"/>
          <p14:tracePt t="15474" x="4762500" y="2705100"/>
          <p14:tracePt t="15493" x="4686300" y="2768600"/>
          <p14:tracePt t="15508" x="4610100" y="2857500"/>
          <p14:tracePt t="15524" x="4559300" y="2914650"/>
          <p14:tracePt t="15541" x="4508500" y="2990850"/>
          <p14:tracePt t="15560" x="4445000" y="3111500"/>
          <p14:tracePt t="15574" x="4394200" y="3213100"/>
          <p14:tracePt t="15591" x="4356100" y="3314700"/>
          <p14:tracePt t="15617" x="4305300" y="3473450"/>
          <p14:tracePt t="15627" x="4292600" y="3556000"/>
          <p14:tracePt t="15646" x="4279900" y="3638550"/>
          <p14:tracePt t="15666" x="4279900" y="3740150"/>
          <p14:tracePt t="15685" x="4298950" y="3835400"/>
          <p14:tracePt t="15694" x="4337050" y="3911600"/>
          <p14:tracePt t="15715" x="4375150" y="4000500"/>
          <p14:tracePt t="15733" x="4419600" y="4057650"/>
          <p14:tracePt t="15744" x="4457700" y="4114800"/>
          <p14:tracePt t="15762" x="4514850" y="4146550"/>
          <p14:tracePt t="15774" x="4527550" y="4165600"/>
          <p14:tracePt t="15791" x="4610100" y="4197350"/>
          <p14:tracePt t="15807" x="4660900" y="4222750"/>
          <p14:tracePt t="15825" x="4743450" y="4229100"/>
          <p14:tracePt t="15841" x="4857750" y="4229100"/>
          <p14:tracePt t="15859" x="4959350" y="4241800"/>
          <p14:tracePt t="15874" x="5054600" y="4241800"/>
          <p14:tracePt t="15891" x="5156200" y="4241800"/>
          <p14:tracePt t="15907" x="5238750" y="4241800"/>
          <p14:tracePt t="15924" x="5321300" y="4241800"/>
          <p14:tracePt t="15941" x="5353050" y="4241800"/>
          <p14:tracePt t="15958" x="5429250" y="4241800"/>
          <p14:tracePt t="15974" x="5626100" y="4235450"/>
          <p14:tracePt t="16008" x="5708650" y="4235450"/>
          <p14:tracePt t="16024" x="5791200" y="4229100"/>
          <p14:tracePt t="16041" x="5880100" y="4216400"/>
          <p14:tracePt t="16058" x="5962650" y="4216400"/>
          <p14:tracePt t="16074" x="6032500" y="4191000"/>
          <p14:tracePt t="16091" x="6115050" y="4171950"/>
          <p14:tracePt t="16108" x="6191250" y="4146550"/>
          <p14:tracePt t="16124" x="6261100" y="4127500"/>
          <p14:tracePt t="16141" x="6286500" y="4114800"/>
          <p14:tracePt t="16158" x="6356350" y="4070350"/>
          <p14:tracePt t="16174" x="6426200" y="4025900"/>
          <p14:tracePt t="16191" x="6489700" y="3962400"/>
          <p14:tracePt t="16208" x="6559550" y="3917950"/>
          <p14:tracePt t="16224" x="6635750" y="3854450"/>
          <p14:tracePt t="16241" x="6711950" y="3803650"/>
          <p14:tracePt t="16257" x="6737350" y="3784600"/>
          <p14:tracePt t="16274" x="6864350" y="3670300"/>
          <p14:tracePt t="16308" x="6927850" y="3606800"/>
          <p14:tracePt t="16324" x="7004050" y="3530600"/>
          <p14:tracePt t="16341" x="7124700" y="3397250"/>
          <p14:tracePt t="16374" x="7169150" y="3340100"/>
          <p14:tracePt t="16391" x="7239000" y="3257550"/>
          <p14:tracePt t="16408" x="7245350" y="3232150"/>
          <p14:tracePt t="16424" x="7264400" y="3194050"/>
          <p14:tracePt t="16441" x="7277100" y="3155950"/>
          <p14:tracePt t="16458" x="7283450" y="3130550"/>
          <p14:tracePt t="16474" x="7283450" y="3105150"/>
          <p14:tracePt t="16491" x="7270750" y="3054350"/>
          <p14:tracePt t="16508" x="7251700" y="2997200"/>
          <p14:tracePt t="16524" x="7213600" y="2940050"/>
          <p14:tracePt t="16541" x="7188200" y="2921000"/>
          <p14:tracePt t="16564" x="7124700" y="2863850"/>
          <p14:tracePt t="16574" x="7080250" y="2832100"/>
          <p14:tracePt t="16593" x="7010400" y="2800350"/>
          <p14:tracePt t="16611" x="6921500" y="2762250"/>
          <p14:tracePt t="16624" x="6851650" y="2736850"/>
          <p14:tracePt t="16641" x="6781800" y="2717800"/>
          <p14:tracePt t="16660" x="6692900" y="2692400"/>
          <p14:tracePt t="16678" x="6610350" y="2667000"/>
          <p14:tracePt t="16691" x="6540500" y="2654300"/>
          <p14:tracePt t="16708" x="6426200" y="2628900"/>
          <p14:tracePt t="16724" x="6400800" y="2628900"/>
          <p14:tracePt t="16741" x="6324600" y="2616200"/>
          <p14:tracePt t="16758" x="6273800" y="2616200"/>
          <p14:tracePt t="16774" x="6191250" y="2603500"/>
          <p14:tracePt t="16791" x="6121400" y="2603500"/>
          <p14:tracePt t="16807" x="6038850" y="2603500"/>
          <p14:tracePt t="16824" x="5943600" y="2603500"/>
          <p14:tracePt t="16841" x="5861050" y="2609850"/>
          <p14:tracePt t="16857" x="5778500" y="2609850"/>
          <p14:tracePt t="16874" x="5683250" y="2622550"/>
          <p14:tracePt t="16907" x="5562600" y="2654300"/>
          <p14:tracePt t="16924" x="5530850" y="2667000"/>
          <p14:tracePt t="16941" x="5492750" y="2673350"/>
          <p14:tracePt t="16958" x="5461000" y="2692400"/>
          <p14:tracePt t="16978" x="5422900" y="2698750"/>
          <p14:tracePt t="16991" x="5410200" y="2711450"/>
          <p14:tracePt t="17008" x="5391150" y="2717800"/>
          <p14:tracePt t="17037" x="5359400" y="2730500"/>
          <p14:tracePt t="17045" x="5327650" y="2749550"/>
          <p14:tracePt t="17065" x="5283200" y="2768600"/>
          <p14:tracePt t="17084" x="5238750" y="2800350"/>
          <p14:tracePt t="17094" x="5200650" y="2832100"/>
          <p14:tracePt t="17113" x="5156200" y="2857500"/>
          <p14:tracePt t="17132" x="5118100" y="2895600"/>
          <p14:tracePt t="17143" x="5086350" y="2914650"/>
          <p14:tracePt t="17161" x="5060950" y="2946400"/>
          <p14:tracePt t="17181" x="5016500" y="2990850"/>
          <p14:tracePt t="17191" x="4997450" y="3016250"/>
          <p14:tracePt t="17210" x="4965700" y="3054350"/>
          <p14:tracePt t="17224" x="4921250" y="3117850"/>
          <p14:tracePt t="17241" x="4876800" y="3175000"/>
          <p14:tracePt t="17258" x="4838700" y="3232150"/>
          <p14:tracePt t="17274" x="4806950" y="3270250"/>
          <p14:tracePt t="17291" x="4787900" y="3327400"/>
          <p14:tracePt t="17307" x="4768850" y="3352800"/>
          <p14:tracePt t="17326" x="4762500" y="3359150"/>
          <p14:tracePt t="17341" x="4749800" y="3378200"/>
          <p14:tracePt t="17358" x="4749800" y="3390900"/>
          <p14:tracePt t="17374" x="4743450" y="3397250"/>
          <p14:tracePt t="17391" x="4743450" y="3416300"/>
          <p14:tracePt t="18185" x="4743450" y="3422650"/>
          <p14:tracePt t="18252" x="4737100" y="3429000"/>
          <p14:tracePt t="18271" x="4737100" y="3441700"/>
          <p14:tracePt t="18280" x="4737100" y="3460750"/>
          <p14:tracePt t="18290" x="4737100" y="3473450"/>
          <p14:tracePt t="18329" x="4737100" y="3492500"/>
          <p14:tracePt t="18339" x="4737100" y="3498850"/>
          <p14:tracePt t="18358" x="4737100" y="3511550"/>
          <p14:tracePt t="18377" x="4737100" y="3517900"/>
          <p14:tracePt t="18396" x="4737100" y="3524250"/>
          <p14:tracePt t="18406" x="4737100" y="3530600"/>
          <p14:tracePt t="18454" x="4737100" y="3536950"/>
          <p14:tracePt t="19275" x="4737100" y="35433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项目管理的概念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9" y="1773238"/>
            <a:ext cx="8353425" cy="50847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/>
              <a:t>PMBOK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个知识领域的关系</a:t>
            </a:r>
          </a:p>
        </p:txBody>
      </p:sp>
      <p:pic>
        <p:nvPicPr>
          <p:cNvPr id="33796" name="Picture 4" descr="pmcore1"/>
          <p:cNvPicPr>
            <a:picLocks noChangeAspect="1" noChangeArrowheads="1"/>
          </p:cNvPicPr>
          <p:nvPr/>
        </p:nvPicPr>
        <p:blipFill>
          <a:blip r:embed="rId4">
            <a:lum contrast="4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92376"/>
            <a:ext cx="7151688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1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3"/>
    </mc:Choice>
    <mc:Fallback>
      <p:transition spd="slow" advTm="4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项目管理的概念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9" y="1773238"/>
            <a:ext cx="8353425" cy="50847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/>
              <a:t>PMBOK 9 </a:t>
            </a:r>
            <a:r>
              <a:rPr lang="zh-CN" altLang="en-US" sz="2400">
                <a:ea typeface="黑体" panose="02010609060101010101" pitchFamily="49" charset="-122"/>
              </a:rPr>
              <a:t>大过程领域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9" y="2492376"/>
            <a:ext cx="6840537" cy="424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69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317"/>
    </mc:Choice>
    <mc:Fallback>
      <p:transition spd="slow" advTm="286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59" x="4743450" y="3556000"/>
          <p14:tracePt t="6795" x="4775200" y="3556000"/>
          <p14:tracePt t="6831" x="4851400" y="3556000"/>
          <p14:tracePt t="6867" x="4946650" y="3556000"/>
          <p14:tracePt t="6907" x="5105400" y="3562350"/>
          <p14:tracePt t="6943" x="5353050" y="3587750"/>
          <p14:tracePt t="6980" x="5435600" y="3587750"/>
          <p14:tracePt t="6982" x="5524500" y="3613150"/>
          <p14:tracePt t="7019" x="5657850" y="3632200"/>
          <p14:tracePt t="7055" x="5708650" y="3644900"/>
          <p14:tracePt t="7091" x="5956300" y="3663950"/>
          <p14:tracePt t="7127" x="6108700" y="3702050"/>
          <p14:tracePt t="7166" x="6280150" y="3733800"/>
          <p14:tracePt t="7204" x="6394450" y="3759200"/>
          <p14:tracePt t="7240" x="6432550" y="3765550"/>
          <p14:tracePt t="7367" x="6419850" y="3765550"/>
          <p14:tracePt t="7406" x="6381750" y="3740150"/>
          <p14:tracePt t="7443" x="6305550" y="3721100"/>
          <p14:tracePt t="7478" x="6242050" y="3702050"/>
          <p14:tracePt t="7517" x="6172200" y="3683000"/>
          <p14:tracePt t="7553" x="6115050" y="3657600"/>
          <p14:tracePt t="7589" x="5969000" y="3600450"/>
          <p14:tracePt t="7628" x="5861050" y="3568700"/>
          <p14:tracePt t="7666" x="5765800" y="3524250"/>
          <p14:tracePt t="7704" x="5651500" y="3460750"/>
          <p14:tracePt t="7739" x="5537200" y="3390900"/>
          <p14:tracePt t="7781" x="5340350" y="3282950"/>
          <p14:tracePt t="7818" x="5207000" y="3200400"/>
          <p14:tracePt t="7854" x="5118100" y="3136900"/>
          <p14:tracePt t="7892" x="4914900" y="3016250"/>
          <p14:tracePt t="7929" x="4813300" y="2952750"/>
          <p14:tracePt t="7965" x="4699000" y="2857500"/>
          <p14:tracePt t="8006" x="4540250" y="2749550"/>
          <p14:tracePt t="8043" x="4438650" y="2673350"/>
          <p14:tracePt t="8079" x="4324350" y="2603500"/>
          <p14:tracePt t="8118" x="4184650" y="2527300"/>
          <p14:tracePt t="8154" x="4127500" y="2501900"/>
          <p14:tracePt t="8191" x="3956050" y="2451100"/>
          <p14:tracePt t="8228" x="3835400" y="2432050"/>
          <p14:tracePt t="8267" x="3771900" y="2419350"/>
          <p14:tracePt t="8304" x="3695700" y="2413000"/>
          <p14:tracePt t="8341" x="3556000" y="2413000"/>
          <p14:tracePt t="8379" x="3517900" y="2413000"/>
          <p14:tracePt t="8416" x="3371850" y="2413000"/>
          <p14:tracePt t="8452" x="3333750" y="2413000"/>
          <p14:tracePt t="8494" x="3155950" y="2413000"/>
          <p14:tracePt t="8531" x="3092450" y="2425700"/>
          <p14:tracePt t="8567" x="2990850" y="2444750"/>
          <p14:tracePt t="8606" x="2921000" y="2463800"/>
          <p14:tracePt t="8646" x="2851150" y="2501900"/>
          <p14:tracePt t="8682" x="2806700" y="2527300"/>
          <p14:tracePt t="8719" x="2768600" y="2552700"/>
          <p14:tracePt t="8756" x="2730500" y="2584450"/>
          <p14:tracePt t="8793" x="2711450" y="2603500"/>
          <p14:tracePt t="8830" x="2692400" y="2616200"/>
          <p14:tracePt t="8866" x="2660650" y="2660650"/>
          <p14:tracePt t="8904" x="2616200" y="2743200"/>
          <p14:tracePt t="8940" x="2590800" y="2800350"/>
          <p14:tracePt t="8989" x="2584450" y="2825750"/>
          <p14:tracePt t="9028" x="2565400" y="2870200"/>
          <p14:tracePt t="9075" x="2565400" y="2876550"/>
          <p14:tracePt t="9133" x="2565400" y="2882900"/>
          <p14:tracePt t="9153" x="2559050" y="2882900"/>
          <p14:tracePt t="9306" x="2559050" y="2895600"/>
          <p14:tracePt t="9432" x="2552700" y="2895600"/>
          <p14:tracePt t="9480" x="2552700" y="2901950"/>
          <p14:tracePt t="9510" x="2552700" y="2908300"/>
          <p14:tracePt t="9528" x="2552700" y="2914650"/>
          <p14:tracePt t="9576" x="2552700" y="2927350"/>
          <p14:tracePt t="9586" x="2552700" y="2933700"/>
          <p14:tracePt t="9644" x="2552700" y="2940050"/>
          <p14:tracePt t="9692" x="2552700" y="2946400"/>
          <p14:tracePt t="9731" x="2552700" y="2952750"/>
          <p14:tracePt t="9780" x="2552700" y="2959100"/>
          <p14:tracePt t="9817" x="2552700" y="2971800"/>
          <p14:tracePt t="26508" x="2552700" y="2984500"/>
          <p14:tracePt t="26517" x="2552700" y="3009900"/>
          <p14:tracePt t="26527" x="2552700" y="3073400"/>
          <p14:tracePt t="26539" x="2552700" y="3155950"/>
          <p14:tracePt t="26556" x="2571750" y="3384550"/>
          <p14:tracePt t="26573" x="2622550" y="3505200"/>
          <p14:tracePt t="26613" x="3225800" y="4083050"/>
          <p14:tracePt t="26692" x="4718050" y="4673600"/>
          <p14:tracePt t="26800" x="6178550" y="5499100"/>
          <p14:tracePt t="26907" x="7270750" y="6229350"/>
          <p14:tracePt t="27017" x="8940800" y="6851650"/>
          <p14:tracePt t="27019" x="9036050" y="6851650"/>
          <p14:tracePt t="27130" x="9137650" y="6851650"/>
          <p14:tracePt t="27245" x="9124950" y="6851650"/>
          <p14:tracePt t="27281" x="8947150" y="6756400"/>
          <p14:tracePt t="27322" x="8655050" y="6559550"/>
          <p14:tracePt t="27364" x="8331200" y="6388100"/>
          <p14:tracePt t="27402" x="8178800" y="6216650"/>
          <p14:tracePt t="27442" x="8172450" y="6165850"/>
          <p14:tracePt t="27479" x="8229600" y="6140450"/>
          <p14:tracePt t="27668" x="8610600" y="5924550"/>
          <p14:tracePt t="27714" x="8616950" y="5924550"/>
          <p14:tracePt t="27750" x="8623300" y="5918200"/>
          <p14:tracePt t="27793" x="8655050" y="5918200"/>
          <p14:tracePt t="27832" x="8705850" y="5918200"/>
          <p14:tracePt t="27868" x="8763000" y="5899150"/>
          <p14:tracePt t="27907" x="8807450" y="5880100"/>
          <p14:tracePt t="27943" x="8832850" y="5873750"/>
          <p14:tracePt t="27980" x="8839200" y="5867400"/>
          <p14:tracePt t="28139" x="8826500" y="5867400"/>
          <p14:tracePt t="28177" x="8807450" y="5867400"/>
          <p14:tracePt t="28218" x="8775700" y="5867400"/>
          <p14:tracePt t="28254" x="8737600" y="5867400"/>
          <p14:tracePt t="28293" x="8693150" y="5867400"/>
          <p14:tracePt t="28330" x="8667750" y="5867400"/>
          <p14:tracePt t="28367" x="8655050" y="5867400"/>
          <p14:tracePt t="28467" x="8661400" y="5867400"/>
          <p14:tracePt t="28503" x="8705850" y="5873750"/>
          <p14:tracePt t="28542" x="8813800" y="5892800"/>
          <p14:tracePt t="28578" x="8972550" y="5911850"/>
          <p14:tracePt t="28617" x="9061450" y="5930900"/>
          <p14:tracePt t="28658" x="9067800" y="5937250"/>
          <p14:tracePt t="28693" x="9061450" y="5943600"/>
          <p14:tracePt t="28730" x="9023350" y="5943600"/>
          <p14:tracePt t="28773" x="8978900" y="5949950"/>
          <p14:tracePt t="28809" x="8972550" y="5949950"/>
          <p14:tracePt t="28891" x="9067800" y="5949950"/>
          <p14:tracePt t="28928" x="9080500" y="5949950"/>
          <p14:tracePt t="28966" x="9093200" y="5949950"/>
          <p14:tracePt t="52191" x="9099550" y="5943600"/>
          <p14:tracePt t="52237" x="9144000" y="5899150"/>
          <p14:tracePt t="52239" x="9163050" y="5880100"/>
          <p14:tracePt t="52276" x="9226550" y="5816600"/>
          <p14:tracePt t="52313" x="9347200" y="5651500"/>
          <p14:tracePt t="52357" x="9607550" y="5473700"/>
          <p14:tracePt t="52396" x="9880600" y="5416550"/>
          <p14:tracePt t="52432" x="10115550" y="5416550"/>
          <p14:tracePt t="52474" x="10331450" y="5416550"/>
          <p14:tracePt t="52489" x="10426700" y="5435600"/>
          <p14:tracePt t="52506" x="10452100" y="5448300"/>
          <p14:tracePt t="52523" x="10477500" y="5461000"/>
          <p14:tracePt t="52539" x="10477500" y="5467350"/>
          <p14:tracePt t="52572" x="10445750" y="5473700"/>
          <p14:tracePt t="52589" x="10344150" y="5473700"/>
          <p14:tracePt t="52606" x="10179050" y="5448300"/>
          <p14:tracePt t="52622" x="10077450" y="5422900"/>
          <p14:tracePt t="52639" x="9867900" y="5264150"/>
          <p14:tracePt t="52656" x="9658350" y="4933950"/>
          <p14:tracePt t="52696" x="9359900" y="4527550"/>
          <p14:tracePt t="52775" x="9118600" y="3962400"/>
          <p14:tracePt t="52892" x="9118600" y="3949700"/>
          <p14:tracePt t="53195" x="9118600" y="3937000"/>
          <p14:tracePt t="53231" x="9118600" y="3879850"/>
          <p14:tracePt t="53267" x="9118600" y="3848100"/>
          <p14:tracePt t="65475" x="9112250" y="3848100"/>
          <p14:tracePt t="65518" x="8985250" y="3848100"/>
          <p14:tracePt t="65556" x="8623300" y="3848100"/>
          <p14:tracePt t="65593" x="8058150" y="3848100"/>
          <p14:tracePt t="65635" x="7327900" y="3898900"/>
          <p14:tracePt t="65672" x="6540500" y="4229100"/>
          <p14:tracePt t="65751" x="6216650" y="4502150"/>
          <p14:tracePt t="65976" x="6197600" y="4502150"/>
          <p14:tracePt t="66016" x="5657850" y="4502150"/>
          <p14:tracePt t="66054" x="4330700" y="4502150"/>
          <p14:tracePt t="66127" x="3752850" y="4502150"/>
          <p14:tracePt t="66199" x="3810000" y="4502150"/>
          <p14:tracePt t="66314" x="3803650" y="4502150"/>
          <p14:tracePt t="66350" x="3784600" y="4508500"/>
          <p14:tracePt t="66386" x="3778250" y="4508500"/>
          <p14:tracePt t="66556" x="3778250" y="4514850"/>
          <p14:tracePt t="66633" x="3778250" y="4521200"/>
          <p14:tracePt t="66668" x="3784600" y="4559300"/>
          <p14:tracePt t="66707" x="3822700" y="4584700"/>
          <p14:tracePt t="66743" x="3841750" y="4591050"/>
          <p14:tracePt t="97620" x="3854450" y="4591050"/>
          <p14:tracePt t="97656" x="3917950" y="4616450"/>
          <p14:tracePt t="97692" x="4165600" y="4819650"/>
          <p14:tracePt t="97730" x="4629150" y="5086350"/>
          <p14:tracePt t="97802" x="5499100" y="5162550"/>
          <p14:tracePt t="97914" x="6235700" y="5194300"/>
          <p14:tracePt t="97986" x="6318250" y="5143500"/>
          <p14:tracePt t="98256" x="6324600" y="5143500"/>
          <p14:tracePt t="98293" x="6388100" y="5137150"/>
          <p14:tracePt t="98332" x="6477000" y="5092700"/>
          <p14:tracePt t="98370" x="6540500" y="5041900"/>
          <p14:tracePt t="98412" x="6553200" y="4997450"/>
          <p14:tracePt t="98448" x="6572250" y="4959350"/>
          <p14:tracePt t="98485" x="6584950" y="4940300"/>
          <p14:tracePt t="98952" x="6584950" y="4933950"/>
          <p14:tracePt t="98999" x="6540500" y="4883150"/>
          <p14:tracePt t="99037" x="6515100" y="4870450"/>
          <p14:tracePt t="99077" x="6432550" y="4845050"/>
          <p14:tracePt t="99115" x="6356350" y="4838700"/>
          <p14:tracePt t="99152" x="6311900" y="4832350"/>
          <p14:tracePt t="99188" x="6229350" y="4832350"/>
          <p14:tracePt t="99227" x="6134100" y="4832350"/>
          <p14:tracePt t="99264" x="6070600" y="4851400"/>
          <p14:tracePt t="99301" x="6045200" y="4857750"/>
          <p14:tracePt t="99340" x="6045200" y="4864100"/>
          <p14:tracePt t="99443" x="6045200" y="4870450"/>
          <p14:tracePt t="99489" x="6064250" y="4883150"/>
          <p14:tracePt t="99543" x="6102350" y="4883150"/>
          <p14:tracePt t="99586" x="6210300" y="4883150"/>
          <p14:tracePt t="99628" x="6470650" y="4857750"/>
          <p14:tracePt t="99665" x="6597650" y="4813300"/>
          <p14:tracePt t="99702" x="6629400" y="4768850"/>
          <p14:tracePt t="99742" x="6635750" y="4749800"/>
          <p14:tracePt t="99779" x="6635750" y="4743450"/>
          <p14:tracePt t="99817" x="6578600" y="4705350"/>
          <p14:tracePt t="99854" x="6489700" y="4667250"/>
          <p14:tracePt t="99890" x="6400800" y="4667250"/>
          <p14:tracePt t="99931" x="6369050" y="4667250"/>
          <p14:tracePt t="100051" x="6369050" y="4673600"/>
          <p14:tracePt t="112970" x="6375400" y="4667250"/>
          <p14:tracePt t="113005" x="6407150" y="4648200"/>
          <p14:tracePt t="113044" x="6457950" y="4629150"/>
          <p14:tracePt t="113088" x="6604000" y="4616450"/>
          <p14:tracePt t="113128" x="6781800" y="4584700"/>
          <p14:tracePt t="113165" x="7016750" y="4584700"/>
          <p14:tracePt t="113202" x="7251700" y="4572000"/>
          <p14:tracePt t="113240" x="7493000" y="4635500"/>
          <p14:tracePt t="113276" x="7689850" y="4705350"/>
          <p14:tracePt t="113315" x="7893050" y="4768850"/>
          <p14:tracePt t="113356" x="7994650" y="4819650"/>
          <p14:tracePt t="113392" x="8032750" y="4832350"/>
          <p14:tracePt t="113430" x="8039100" y="4832350"/>
          <p14:tracePt t="113504" x="8051800" y="4832350"/>
          <p14:tracePt t="113567" x="8058150" y="4832350"/>
          <p14:tracePt t="113604" x="8077200" y="4838700"/>
          <p14:tracePt t="113642" x="8102600" y="4851400"/>
          <p14:tracePt t="113678" x="8115300" y="4851400"/>
          <p14:tracePt t="113771" x="8128000" y="4851400"/>
          <p14:tracePt t="114099" x="8140700" y="4845050"/>
          <p14:tracePt t="114135" x="8261350" y="4806950"/>
          <p14:tracePt t="114173" x="8585200" y="4724400"/>
          <p14:tracePt t="114210" x="8909050" y="4629150"/>
          <p14:tracePt t="114248" x="9150350" y="4527550"/>
          <p14:tracePt t="114287" x="9226550" y="4483100"/>
          <p14:tracePt t="252441" x="9226550" y="4489450"/>
          <p14:tracePt t="252478" x="9226550" y="4521200"/>
          <p14:tracePt t="252515" x="9226550" y="4559300"/>
          <p14:tracePt t="252554" x="9226550" y="4597400"/>
          <p14:tracePt t="252592" x="9226550" y="4648200"/>
          <p14:tracePt t="252630" x="9213850" y="4724400"/>
          <p14:tracePt t="252666" x="9213850" y="4737100"/>
          <p14:tracePt t="252744" x="9213850" y="4749800"/>
          <p14:tracePt t="252781" x="9213850" y="4781550"/>
          <p14:tracePt t="252820" x="9213850" y="4806950"/>
          <p14:tracePt t="252861" x="9213850" y="4889500"/>
          <p14:tracePt t="252898" x="9213850" y="4991100"/>
          <p14:tracePt t="252952" x="9226550" y="5035550"/>
          <p14:tracePt t="253004" x="9251950" y="5086350"/>
          <p14:tracePt t="253045" x="9283700" y="5143500"/>
          <p14:tracePt t="253081" x="9321800" y="5200650"/>
          <p14:tracePt t="253119" x="9353550" y="5219700"/>
          <p14:tracePt t="253155" x="9378950" y="5238750"/>
          <p14:tracePt t="253191" x="9404350" y="5257800"/>
          <p14:tracePt t="253234" x="9417050" y="5283200"/>
          <p14:tracePt t="253307" x="9417050" y="5314950"/>
          <p14:tracePt t="253348" x="9423400" y="5353050"/>
          <p14:tracePt t="253385" x="9423400" y="5384800"/>
          <p14:tracePt t="253421" x="9423400" y="5416550"/>
          <p14:tracePt t="253459" x="9417050" y="5454650"/>
          <p14:tracePt t="253498" x="9391650" y="5511800"/>
          <p14:tracePt t="253541" x="9378950" y="5537200"/>
          <p14:tracePt t="253577" x="9372600" y="5556250"/>
          <p14:tracePt t="253616" x="9353550" y="5607050"/>
          <p14:tracePt t="253654" x="9340850" y="5638800"/>
          <p14:tracePt t="253690" x="9334500" y="5645150"/>
          <p14:tracePt t="253731" x="9328150" y="5651500"/>
          <p14:tracePt t="253768" x="9302750" y="5676900"/>
          <p14:tracePt t="253805" x="9277350" y="5734050"/>
          <p14:tracePt t="253844" x="9182100" y="5835650"/>
          <p14:tracePt t="253881" x="9080500" y="5905500"/>
          <p14:tracePt t="253918" x="8972550" y="5949950"/>
          <p14:tracePt t="253957" x="8870950" y="5962650"/>
          <p14:tracePt t="253994" x="8788400" y="5962650"/>
          <p14:tracePt t="253996" x="8775700" y="5962650"/>
          <p14:tracePt t="254034" x="8705850" y="5962650"/>
          <p14:tracePt t="254072" x="8597900" y="5969000"/>
          <p14:tracePt t="254113" x="8489950" y="5981700"/>
          <p14:tracePt t="254150" x="8407400" y="5981700"/>
          <p14:tracePt t="254186" x="8343900" y="5981700"/>
          <p14:tracePt t="254224" x="8280400" y="5975350"/>
          <p14:tracePt t="254266" x="8248650" y="5975350"/>
          <p14:tracePt t="254346" x="8223250" y="5962650"/>
          <p14:tracePt t="254382" x="8197850" y="5949950"/>
          <p14:tracePt t="254419" x="8197850" y="5924550"/>
          <p14:tracePt t="254459" x="8191500" y="5772150"/>
          <p14:tracePt t="254495" x="8191500" y="5759450"/>
          <p14:tracePt t="254595" x="8197850" y="5753100"/>
          <p14:tracePt t="254632" x="8204200" y="5746750"/>
          <p14:tracePt t="254729" x="8210550" y="5727700"/>
          <p14:tracePt t="254764" x="8293100" y="5562600"/>
          <p14:tracePt t="254807" x="8432800" y="5353050"/>
          <p14:tracePt t="254845" x="8458200" y="5353050"/>
          <p14:tracePt t="254881" x="8477250" y="5353050"/>
          <p14:tracePt t="254918" x="8534400" y="5353050"/>
          <p14:tracePt t="254962" x="8629650" y="5359400"/>
          <p14:tracePt t="254998" x="8680450" y="5372100"/>
          <p14:tracePt t="254999" x="8686800" y="5372100"/>
          <p14:tracePt t="255036" x="8731250" y="5372100"/>
          <p14:tracePt t="255074" x="8794750" y="5384800"/>
          <p14:tracePt t="255111" x="8864600" y="5403850"/>
          <p14:tracePt t="255150" x="8934450" y="5429250"/>
          <p14:tracePt t="255193" x="8997950" y="5441950"/>
          <p14:tracePt t="255233" x="9036050" y="5461000"/>
          <p14:tracePt t="255269" x="9055100" y="5473700"/>
          <p14:tracePt t="255312" x="9055100" y="5492750"/>
          <p14:tracePt t="255351" x="9067800" y="5511800"/>
          <p14:tracePt t="255387" x="9093200" y="5537200"/>
          <p14:tracePt t="255427" x="9124950" y="5549900"/>
          <p14:tracePt t="255466" x="9144000" y="5562600"/>
          <p14:tracePt t="255504" x="9156700" y="5562600"/>
          <p14:tracePt t="255543" x="9169400" y="5568950"/>
          <p14:tracePt t="255636" x="9182100" y="5568950"/>
          <p14:tracePt t="255684" x="9194800" y="5575300"/>
          <p14:tracePt t="255721" x="9201150" y="5581650"/>
          <p14:tracePt t="256003" x="9201150" y="5588000"/>
          <p14:tracePt t="267394" x="9201150" y="5594350"/>
          <p14:tracePt t="267430" x="9201150" y="5613400"/>
          <p14:tracePt t="267466" x="9201150" y="5645150"/>
          <p14:tracePt t="267503" x="9207500" y="5765800"/>
          <p14:tracePt t="267552" x="9220200" y="5829300"/>
          <p14:tracePt t="267590" x="9220200" y="5861050"/>
          <p14:tracePt t="267627" x="9213850" y="5905500"/>
          <p14:tracePt t="267667" x="9201150" y="5943600"/>
          <p14:tracePt t="267703" x="9188450" y="5956300"/>
          <p14:tracePt t="267741" x="9118600" y="6013450"/>
          <p14:tracePt t="267791" x="8978900" y="6140450"/>
          <p14:tracePt t="267829" x="8858250" y="6159500"/>
          <p14:tracePt t="267866" x="8642350" y="6159500"/>
          <p14:tracePt t="267911" x="8305800" y="6102350"/>
          <p14:tracePt t="267948" x="7867650" y="5975350"/>
          <p14:tracePt t="267984" x="7429500" y="5657850"/>
          <p14:tracePt t="268059" x="7023100" y="5289550"/>
          <p14:tracePt t="268176" x="7023100" y="5226050"/>
          <p14:tracePt t="268330" x="6997700" y="5219700"/>
          <p14:tracePt t="268365" x="6851650" y="5099050"/>
          <p14:tracePt t="268404" x="6502400" y="4787900"/>
          <p14:tracePt t="268444" x="6115050" y="4387850"/>
          <p14:tracePt t="268524" x="5581650" y="3892550"/>
          <p14:tracePt t="268633" x="5549900" y="3816350"/>
          <p14:tracePt t="268792" x="5530850" y="3810000"/>
          <p14:tracePt t="268828" x="5461000" y="3752850"/>
          <p14:tracePt t="268865" x="5340350" y="3613150"/>
          <p14:tracePt t="268905" x="5232400" y="3492500"/>
          <p14:tracePt t="268944" x="5149850" y="3422650"/>
          <p14:tracePt t="268980" x="5118100" y="3378200"/>
          <p14:tracePt t="269294" x="5118100" y="3371850"/>
          <p14:tracePt t="269331" x="5111750" y="3302000"/>
          <p14:tracePt t="269369" x="5016500" y="3136900"/>
          <p14:tracePt t="269405" x="4959350" y="3092450"/>
          <p14:tracePt t="269443" x="4870450" y="3060700"/>
          <p14:tracePt t="269481" x="4794250" y="2971800"/>
          <p14:tracePt t="269521" x="4692650" y="2908300"/>
          <p14:tracePt t="269568" x="4572000" y="2863850"/>
          <p14:tracePt t="269618" x="4476750" y="2838450"/>
          <p14:tracePt t="269655" x="4381500" y="2832100"/>
          <p14:tracePt t="269692" x="4254500" y="2800350"/>
          <p14:tracePt t="269733" x="4165600" y="2762250"/>
          <p14:tracePt t="269769" x="4114800" y="2724150"/>
          <p14:tracePt t="269806" x="4070350" y="2724150"/>
          <p14:tracePt t="269844" x="4013200" y="2724150"/>
          <p14:tracePt t="269884" x="3968750" y="2724150"/>
          <p14:tracePt t="270598" x="3943350" y="2724150"/>
          <p14:tracePt t="270634" x="3854450" y="2724150"/>
          <p14:tracePt t="270671" x="3708400" y="2705100"/>
          <p14:tracePt t="270713" x="3448050" y="2679700"/>
          <p14:tracePt t="270751" x="3257550" y="2667000"/>
          <p14:tracePt t="270788" x="3162300" y="2667000"/>
          <p14:tracePt t="270828" x="3105150" y="2673350"/>
          <p14:tracePt t="270864" x="3105150" y="2698750"/>
          <p14:tracePt t="270900" x="3105150" y="2781300"/>
          <p14:tracePt t="270940" x="3105150" y="2927350"/>
          <p14:tracePt t="270976" x="3105150" y="3054350"/>
          <p14:tracePt t="271013" x="3111500" y="3117850"/>
          <p14:tracePt t="271055" x="3263900" y="3295650"/>
          <p14:tracePt t="271093" x="3530600" y="3498850"/>
          <p14:tracePt t="271132" x="3727450" y="3543300"/>
          <p14:tracePt t="271170" x="3994150" y="3543300"/>
          <p14:tracePt t="271207" x="4337050" y="3524250"/>
          <p14:tracePt t="271245" x="4610100" y="3397250"/>
          <p14:tracePt t="271281" x="4749800" y="3168650"/>
          <p14:tracePt t="271323" x="4838700" y="2990850"/>
          <p14:tracePt t="271361" x="4851400" y="2927350"/>
          <p14:tracePt t="271398" x="4800600" y="2736850"/>
          <p14:tracePt t="271582" x="4229100" y="2317750"/>
          <p14:tracePt t="271654" x="4197350" y="2349500"/>
          <p14:tracePt t="272729" x="4203700" y="2368550"/>
          <p14:tracePt t="272767" x="4210050" y="2374900"/>
          <p14:tracePt t="272807" x="4216400" y="2374900"/>
          <p14:tracePt t="272844" x="4216400" y="2387600"/>
          <p14:tracePt t="272885" x="4241800" y="2400300"/>
          <p14:tracePt t="272923" x="4254500" y="2413000"/>
          <p14:tracePt t="272974" x="4273550" y="2444750"/>
          <p14:tracePt t="273020" x="4298950" y="2501900"/>
          <p14:tracePt t="273060" x="4305300" y="2501900"/>
        </p14:tracePtLst>
      </p14:laserTraceLst>
    </p:ext>
  </p:extLst>
</p:sld>
</file>

<file path=ppt/theme/theme1.xml><?xml version="1.0" encoding="utf-8"?>
<a:theme xmlns:a="http://schemas.openxmlformats.org/drawingml/2006/main" name="1_默认设计模板">
  <a:themeElements>
    <a:clrScheme name="1_默认设计模板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80808"/>
      </a:hlink>
      <a:folHlink>
        <a:srgbClr val="0000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80808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340</Words>
  <Application>Microsoft Office PowerPoint</Application>
  <PresentationFormat>宽屏</PresentationFormat>
  <Paragraphs>61</Paragraphs>
  <Slides>10</Slides>
  <Notes>0</Notes>
  <HiddenSlides>0</HiddenSlides>
  <MMClips>10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黑体</vt:lpstr>
      <vt:lpstr>宋体</vt:lpstr>
      <vt:lpstr>Arial</vt:lpstr>
      <vt:lpstr>Comic Sans MS</vt:lpstr>
      <vt:lpstr>Times New Roman</vt:lpstr>
      <vt:lpstr>Wingdings</vt:lpstr>
      <vt:lpstr>Wingdings 2</vt:lpstr>
      <vt:lpstr>1_默认设计模板</vt:lpstr>
      <vt:lpstr>位图图像</vt:lpstr>
      <vt:lpstr>本章内容提要</vt:lpstr>
      <vt:lpstr>1.2  项目管理的概念 </vt:lpstr>
      <vt:lpstr>项目管理的概念</vt:lpstr>
      <vt:lpstr>项目管理的概念</vt:lpstr>
      <vt:lpstr>项目管理的概念</vt:lpstr>
      <vt:lpstr>项目管理的概念</vt:lpstr>
      <vt:lpstr>项目管理的概念</vt:lpstr>
      <vt:lpstr>项目管理的概念</vt:lpstr>
      <vt:lpstr>项目管理的概念</vt:lpstr>
      <vt:lpstr>项目管理的概念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TB-YK</dc:creator>
  <cp:lastModifiedBy>TB-YK</cp:lastModifiedBy>
  <cp:revision>3</cp:revision>
  <dcterms:created xsi:type="dcterms:W3CDTF">2020-02-10T15:56:56Z</dcterms:created>
  <dcterms:modified xsi:type="dcterms:W3CDTF">2020-02-10T17:44:44Z</dcterms:modified>
</cp:coreProperties>
</file>